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xml" ContentType="application/inkml+xml"/>
  <Override PartName="/ppt/notesSlides/notesSlide32.xml" ContentType="application/vnd.openxmlformats-officedocument.presentationml.notesSlide+xml"/>
  <Override PartName="/ppt/ink/ink2.xml" ContentType="application/inkml+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handoutMasterIdLst>
    <p:handoutMasterId r:id="rId84"/>
  </p:handoutMasterIdLst>
  <p:sldIdLst>
    <p:sldId id="342" r:id="rId2"/>
    <p:sldId id="256" r:id="rId3"/>
    <p:sldId id="343" r:id="rId4"/>
    <p:sldId id="344" r:id="rId5"/>
    <p:sldId id="373" r:id="rId6"/>
    <p:sldId id="345" r:id="rId7"/>
    <p:sldId id="346" r:id="rId8"/>
    <p:sldId id="347" r:id="rId9"/>
    <p:sldId id="348" r:id="rId10"/>
    <p:sldId id="349" r:id="rId11"/>
    <p:sldId id="374" r:id="rId12"/>
    <p:sldId id="351" r:id="rId13"/>
    <p:sldId id="352" r:id="rId14"/>
    <p:sldId id="353" r:id="rId15"/>
    <p:sldId id="354" r:id="rId16"/>
    <p:sldId id="375" r:id="rId17"/>
    <p:sldId id="355" r:id="rId18"/>
    <p:sldId id="356" r:id="rId19"/>
    <p:sldId id="357" r:id="rId20"/>
    <p:sldId id="376" r:id="rId21"/>
    <p:sldId id="350" r:id="rId22"/>
    <p:sldId id="358" r:id="rId23"/>
    <p:sldId id="378" r:id="rId24"/>
    <p:sldId id="377" r:id="rId25"/>
    <p:sldId id="379" r:id="rId26"/>
    <p:sldId id="380" r:id="rId27"/>
    <p:sldId id="359" r:id="rId28"/>
    <p:sldId id="381" r:id="rId29"/>
    <p:sldId id="360" r:id="rId30"/>
    <p:sldId id="361" r:id="rId31"/>
    <p:sldId id="382" r:id="rId32"/>
    <p:sldId id="362" r:id="rId33"/>
    <p:sldId id="383" r:id="rId34"/>
    <p:sldId id="384" r:id="rId35"/>
    <p:sldId id="363" r:id="rId36"/>
    <p:sldId id="364" r:id="rId37"/>
    <p:sldId id="385" r:id="rId38"/>
    <p:sldId id="365" r:id="rId39"/>
    <p:sldId id="386" r:id="rId40"/>
    <p:sldId id="387" r:id="rId41"/>
    <p:sldId id="388" r:id="rId42"/>
    <p:sldId id="389" r:id="rId43"/>
    <p:sldId id="366" r:id="rId44"/>
    <p:sldId id="390" r:id="rId45"/>
    <p:sldId id="367" r:id="rId46"/>
    <p:sldId id="368" r:id="rId47"/>
    <p:sldId id="369" r:id="rId48"/>
    <p:sldId id="370" r:id="rId49"/>
    <p:sldId id="371" r:id="rId50"/>
    <p:sldId id="391" r:id="rId51"/>
    <p:sldId id="372" r:id="rId52"/>
    <p:sldId id="392" r:id="rId53"/>
    <p:sldId id="401" r:id="rId54"/>
    <p:sldId id="400" r:id="rId55"/>
    <p:sldId id="402" r:id="rId56"/>
    <p:sldId id="393" r:id="rId57"/>
    <p:sldId id="394" r:id="rId58"/>
    <p:sldId id="395" r:id="rId59"/>
    <p:sldId id="396" r:id="rId60"/>
    <p:sldId id="397" r:id="rId61"/>
    <p:sldId id="398" r:id="rId62"/>
    <p:sldId id="399" r:id="rId63"/>
    <p:sldId id="403" r:id="rId64"/>
    <p:sldId id="404" r:id="rId65"/>
    <p:sldId id="405" r:id="rId66"/>
    <p:sldId id="410" r:id="rId67"/>
    <p:sldId id="411" r:id="rId68"/>
    <p:sldId id="412" r:id="rId69"/>
    <p:sldId id="406" r:id="rId70"/>
    <p:sldId id="407" r:id="rId71"/>
    <p:sldId id="408" r:id="rId72"/>
    <p:sldId id="409" r:id="rId73"/>
    <p:sldId id="419" r:id="rId74"/>
    <p:sldId id="413" r:id="rId75"/>
    <p:sldId id="420" r:id="rId76"/>
    <p:sldId id="421" r:id="rId77"/>
    <p:sldId id="414" r:id="rId78"/>
    <p:sldId id="415" r:id="rId79"/>
    <p:sldId id="416" r:id="rId80"/>
    <p:sldId id="417" r:id="rId81"/>
    <p:sldId id="341" r:id="rId8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os Leonel Ramirez Martinez" initials="CLRM" lastIdx="1" clrIdx="0">
    <p:extLst>
      <p:ext uri="{19B8F6BF-5375-455C-9EA6-DF929625EA0E}">
        <p15:presenceInfo xmlns:p15="http://schemas.microsoft.com/office/powerpoint/2012/main" userId="14d3900238d9384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7A4"/>
    <a:srgbClr val="84B134"/>
    <a:srgbClr val="83B134"/>
    <a:srgbClr val="76B23E"/>
    <a:srgbClr val="009F77"/>
    <a:srgbClr val="4B3B67"/>
    <a:srgbClr val="2E6A00"/>
    <a:srgbClr val="F1F3F4"/>
    <a:srgbClr val="666666"/>
    <a:srgbClr val="79A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D1A54C-9429-4FB6-9C26-7C4DDB826460}" v="1408" dt="2022-04-19T22:37:18.0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83756" autoAdjust="0"/>
  </p:normalViewPr>
  <p:slideViewPr>
    <p:cSldViewPr snapToGrid="0">
      <p:cViewPr>
        <p:scale>
          <a:sx n="75" d="100"/>
          <a:sy n="75" d="100"/>
        </p:scale>
        <p:origin x="648" y="-48"/>
      </p:cViewPr>
      <p:guideLst/>
    </p:cSldViewPr>
  </p:slideViewPr>
  <p:outlineViewPr>
    <p:cViewPr>
      <p:scale>
        <a:sx n="33" d="100"/>
        <a:sy n="33" d="100"/>
      </p:scale>
      <p:origin x="0" y="-11754"/>
    </p:cViewPr>
  </p:outlineViewPr>
  <p:notesTextViewPr>
    <p:cViewPr>
      <p:scale>
        <a:sx n="150" d="100"/>
        <a:sy n="150" d="100"/>
      </p:scale>
      <p:origin x="0" y="0"/>
    </p:cViewPr>
  </p:notesTextViewPr>
  <p:sorterViewPr>
    <p:cViewPr>
      <p:scale>
        <a:sx n="100" d="100"/>
        <a:sy n="100" d="100"/>
      </p:scale>
      <p:origin x="0" y="0"/>
    </p:cViewPr>
  </p:sorterViewPr>
  <p:notesViewPr>
    <p:cSldViewPr snapToGrid="0">
      <p:cViewPr varScale="1">
        <p:scale>
          <a:sx n="66" d="100"/>
          <a:sy n="66" d="100"/>
        </p:scale>
        <p:origin x="2772" y="-44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6/11/relationships/changesInfo" Target="changesInfos/changesInfo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Leonel Ramirez Martinez" userId="14d3900238d93848" providerId="LiveId" clId="{07D1A54C-9429-4FB6-9C26-7C4DDB826460}"/>
    <pc:docChg chg="undo custSel addSld delSld modSld sldOrd">
      <pc:chgData name="Carlos Leonel Ramirez Martinez" userId="14d3900238d93848" providerId="LiveId" clId="{07D1A54C-9429-4FB6-9C26-7C4DDB826460}" dt="2022-04-19T22:46:55.011" v="7386" actId="47"/>
      <pc:docMkLst>
        <pc:docMk/>
      </pc:docMkLst>
      <pc:sldChg chg="modSp mod">
        <pc:chgData name="Carlos Leonel Ramirez Martinez" userId="14d3900238d93848" providerId="LiveId" clId="{07D1A54C-9429-4FB6-9C26-7C4DDB826460}" dt="2022-04-19T11:56:05.769" v="100" actId="20577"/>
        <pc:sldMkLst>
          <pc:docMk/>
          <pc:sldMk cId="2406273178" sldId="256"/>
        </pc:sldMkLst>
        <pc:spChg chg="mod">
          <ac:chgData name="Carlos Leonel Ramirez Martinez" userId="14d3900238d93848" providerId="LiveId" clId="{07D1A54C-9429-4FB6-9C26-7C4DDB826460}" dt="2022-04-19T11:55:47" v="43" actId="20577"/>
          <ac:spMkLst>
            <pc:docMk/>
            <pc:sldMk cId="2406273178" sldId="256"/>
            <ac:spMk id="2" creationId="{00000000-0000-0000-0000-000000000000}"/>
          </ac:spMkLst>
        </pc:spChg>
        <pc:spChg chg="mod">
          <ac:chgData name="Carlos Leonel Ramirez Martinez" userId="14d3900238d93848" providerId="LiveId" clId="{07D1A54C-9429-4FB6-9C26-7C4DDB826460}" dt="2022-04-19T11:56:05.769" v="100" actId="20577"/>
          <ac:spMkLst>
            <pc:docMk/>
            <pc:sldMk cId="2406273178" sldId="256"/>
            <ac:spMk id="12" creationId="{6D557538-D8AF-4733-ABDC-BD8EB139F28F}"/>
          </ac:spMkLst>
        </pc:spChg>
      </pc:sldChg>
      <pc:sldChg chg="del">
        <pc:chgData name="Carlos Leonel Ramirez Martinez" userId="14d3900238d93848" providerId="LiveId" clId="{07D1A54C-9429-4FB6-9C26-7C4DDB826460}" dt="2022-04-19T11:55:21.434" v="0" actId="47"/>
        <pc:sldMkLst>
          <pc:docMk/>
          <pc:sldMk cId="2604637829" sldId="311"/>
        </pc:sldMkLst>
      </pc:sldChg>
      <pc:sldChg chg="modSp mod">
        <pc:chgData name="Carlos Leonel Ramirez Martinez" userId="14d3900238d93848" providerId="LiveId" clId="{07D1A54C-9429-4FB6-9C26-7C4DDB826460}" dt="2022-04-19T11:55:32.023" v="21" actId="20577"/>
        <pc:sldMkLst>
          <pc:docMk/>
          <pc:sldMk cId="3714962287" sldId="342"/>
        </pc:sldMkLst>
        <pc:spChg chg="mod">
          <ac:chgData name="Carlos Leonel Ramirez Martinez" userId="14d3900238d93848" providerId="LiveId" clId="{07D1A54C-9429-4FB6-9C26-7C4DDB826460}" dt="2022-04-19T11:55:32.023" v="21" actId="20577"/>
          <ac:spMkLst>
            <pc:docMk/>
            <pc:sldMk cId="3714962287" sldId="342"/>
            <ac:spMk id="2" creationId="{EB155126-CA93-42B0-B47E-6506F2612BD0}"/>
          </ac:spMkLst>
        </pc:spChg>
      </pc:sldChg>
      <pc:sldChg chg="addSp delSp modSp new mod modClrScheme chgLayout modNotesTx">
        <pc:chgData name="Carlos Leonel Ramirez Martinez" userId="14d3900238d93848" providerId="LiveId" clId="{07D1A54C-9429-4FB6-9C26-7C4DDB826460}" dt="2022-04-19T11:59:24.043" v="188" actId="15"/>
        <pc:sldMkLst>
          <pc:docMk/>
          <pc:sldMk cId="41542246" sldId="343"/>
        </pc:sldMkLst>
        <pc:spChg chg="del mod ord">
          <ac:chgData name="Carlos Leonel Ramirez Martinez" userId="14d3900238d93848" providerId="LiveId" clId="{07D1A54C-9429-4FB6-9C26-7C4DDB826460}" dt="2022-04-19T11:56:18.017" v="102" actId="700"/>
          <ac:spMkLst>
            <pc:docMk/>
            <pc:sldMk cId="41542246" sldId="343"/>
            <ac:spMk id="2" creationId="{02E515CB-2DC1-4167-BDD3-79124E86F690}"/>
          </ac:spMkLst>
        </pc:spChg>
        <pc:spChg chg="del mod ord">
          <ac:chgData name="Carlos Leonel Ramirez Martinez" userId="14d3900238d93848" providerId="LiveId" clId="{07D1A54C-9429-4FB6-9C26-7C4DDB826460}" dt="2022-04-19T11:56:18.017" v="102" actId="700"/>
          <ac:spMkLst>
            <pc:docMk/>
            <pc:sldMk cId="41542246" sldId="343"/>
            <ac:spMk id="3" creationId="{A8C94C5B-127D-43B5-B658-1DF90AF07275}"/>
          </ac:spMkLst>
        </pc:spChg>
        <pc:spChg chg="add mod ord">
          <ac:chgData name="Carlos Leonel Ramirez Martinez" userId="14d3900238d93848" providerId="LiveId" clId="{07D1A54C-9429-4FB6-9C26-7C4DDB826460}" dt="2022-04-19T11:56:51.024" v="180" actId="700"/>
          <ac:spMkLst>
            <pc:docMk/>
            <pc:sldMk cId="41542246" sldId="343"/>
            <ac:spMk id="4" creationId="{305B4ED8-AD11-42A5-90BB-DC3B2D00DA84}"/>
          </ac:spMkLst>
        </pc:spChg>
        <pc:spChg chg="add del mod ord">
          <ac:chgData name="Carlos Leonel Ramirez Martinez" userId="14d3900238d93848" providerId="LiveId" clId="{07D1A54C-9429-4FB6-9C26-7C4DDB826460}" dt="2022-04-19T11:56:51.024" v="180" actId="700"/>
          <ac:spMkLst>
            <pc:docMk/>
            <pc:sldMk cId="41542246" sldId="343"/>
            <ac:spMk id="5" creationId="{B424D74B-6583-4866-8BF9-79D1AD53DC67}"/>
          </ac:spMkLst>
        </pc:spChg>
        <pc:spChg chg="add mod ord">
          <ac:chgData name="Carlos Leonel Ramirez Martinez" userId="14d3900238d93848" providerId="LiveId" clId="{07D1A54C-9429-4FB6-9C26-7C4DDB826460}" dt="2022-04-19T11:56:51.024" v="180" actId="700"/>
          <ac:spMkLst>
            <pc:docMk/>
            <pc:sldMk cId="41542246" sldId="343"/>
            <ac:spMk id="6" creationId="{B79ED53C-D490-4C4C-933F-CD8900729C21}"/>
          </ac:spMkLst>
        </pc:spChg>
        <pc:spChg chg="add del mod ord">
          <ac:chgData name="Carlos Leonel Ramirez Martinez" userId="14d3900238d93848" providerId="LiveId" clId="{07D1A54C-9429-4FB6-9C26-7C4DDB826460}" dt="2022-04-19T11:56:51.024" v="180" actId="700"/>
          <ac:spMkLst>
            <pc:docMk/>
            <pc:sldMk cId="41542246" sldId="343"/>
            <ac:spMk id="7" creationId="{BD4DCC25-DD03-4C34-9824-88294B091930}"/>
          </ac:spMkLst>
        </pc:spChg>
        <pc:spChg chg="add mod ord">
          <ac:chgData name="Carlos Leonel Ramirez Martinez" userId="14d3900238d93848" providerId="LiveId" clId="{07D1A54C-9429-4FB6-9C26-7C4DDB826460}" dt="2022-04-19T11:59:24.043" v="188" actId="15"/>
          <ac:spMkLst>
            <pc:docMk/>
            <pc:sldMk cId="41542246" sldId="343"/>
            <ac:spMk id="8" creationId="{19B813EE-1577-48D4-ACA7-767AF567BDA5}"/>
          </ac:spMkLst>
        </pc:spChg>
      </pc:sldChg>
      <pc:sldChg chg="del">
        <pc:chgData name="Carlos Leonel Ramirez Martinez" userId="14d3900238d93848" providerId="LiveId" clId="{07D1A54C-9429-4FB6-9C26-7C4DDB826460}" dt="2022-04-19T11:55:21.434" v="0" actId="47"/>
        <pc:sldMkLst>
          <pc:docMk/>
          <pc:sldMk cId="2855532811" sldId="343"/>
        </pc:sldMkLst>
      </pc:sldChg>
      <pc:sldChg chg="addSp modSp add mod modNotesTx">
        <pc:chgData name="Carlos Leonel Ramirez Martinez" userId="14d3900238d93848" providerId="LiveId" clId="{07D1A54C-9429-4FB6-9C26-7C4DDB826460}" dt="2022-04-19T12:10:48.540" v="545" actId="20577"/>
        <pc:sldMkLst>
          <pc:docMk/>
          <pc:sldMk cId="3054155046" sldId="344"/>
        </pc:sldMkLst>
        <pc:spChg chg="mod">
          <ac:chgData name="Carlos Leonel Ramirez Martinez" userId="14d3900238d93848" providerId="LiveId" clId="{07D1A54C-9429-4FB6-9C26-7C4DDB826460}" dt="2022-04-19T12:01:55.148" v="206" actId="20577"/>
          <ac:spMkLst>
            <pc:docMk/>
            <pc:sldMk cId="3054155046" sldId="344"/>
            <ac:spMk id="8" creationId="{19B813EE-1577-48D4-ACA7-767AF567BDA5}"/>
          </ac:spMkLst>
        </pc:spChg>
        <pc:graphicFrameChg chg="add mod modGraphic">
          <ac:chgData name="Carlos Leonel Ramirez Martinez" userId="14d3900238d93848" providerId="LiveId" clId="{07D1A54C-9429-4FB6-9C26-7C4DDB826460}" dt="2022-04-19T12:05:51.502" v="260" actId="2062"/>
          <ac:graphicFrameMkLst>
            <pc:docMk/>
            <pc:sldMk cId="3054155046" sldId="344"/>
            <ac:graphicFrameMk id="2" creationId="{106DCD8C-240A-4ECB-862F-771087D16D9D}"/>
          </ac:graphicFrameMkLst>
        </pc:graphicFrameChg>
      </pc:sldChg>
      <pc:sldChg chg="del">
        <pc:chgData name="Carlos Leonel Ramirez Martinez" userId="14d3900238d93848" providerId="LiveId" clId="{07D1A54C-9429-4FB6-9C26-7C4DDB826460}" dt="2022-04-19T11:55:21.434" v="0" actId="47"/>
        <pc:sldMkLst>
          <pc:docMk/>
          <pc:sldMk cId="3196148797" sldId="344"/>
        </pc:sldMkLst>
      </pc:sldChg>
      <pc:sldChg chg="addSp modSp add mod modNotesTx">
        <pc:chgData name="Carlos Leonel Ramirez Martinez" userId="14d3900238d93848" providerId="LiveId" clId="{07D1A54C-9429-4FB6-9C26-7C4DDB826460}" dt="2022-04-19T12:24:44.198" v="605" actId="1076"/>
        <pc:sldMkLst>
          <pc:docMk/>
          <pc:sldMk cId="704563416" sldId="345"/>
        </pc:sldMkLst>
        <pc:spChg chg="mod">
          <ac:chgData name="Carlos Leonel Ramirez Martinez" userId="14d3900238d93848" providerId="LiveId" clId="{07D1A54C-9429-4FB6-9C26-7C4DDB826460}" dt="2022-04-19T12:24:27.284" v="599" actId="404"/>
          <ac:spMkLst>
            <pc:docMk/>
            <pc:sldMk cId="704563416" sldId="345"/>
            <ac:spMk id="8" creationId="{19B813EE-1577-48D4-ACA7-767AF567BDA5}"/>
          </ac:spMkLst>
        </pc:spChg>
        <pc:picChg chg="add mod">
          <ac:chgData name="Carlos Leonel Ramirez Martinez" userId="14d3900238d93848" providerId="LiveId" clId="{07D1A54C-9429-4FB6-9C26-7C4DDB826460}" dt="2022-04-19T12:24:44.198" v="605" actId="1076"/>
          <ac:picMkLst>
            <pc:docMk/>
            <pc:sldMk cId="704563416" sldId="345"/>
            <ac:picMk id="3" creationId="{4B7EB045-D44C-422E-BEDF-060DDC0610B7}"/>
          </ac:picMkLst>
        </pc:picChg>
      </pc:sldChg>
      <pc:sldChg chg="del">
        <pc:chgData name="Carlos Leonel Ramirez Martinez" userId="14d3900238d93848" providerId="LiveId" clId="{07D1A54C-9429-4FB6-9C26-7C4DDB826460}" dt="2022-04-19T11:55:21.434" v="0" actId="47"/>
        <pc:sldMkLst>
          <pc:docMk/>
          <pc:sldMk cId="1928108780" sldId="345"/>
        </pc:sldMkLst>
      </pc:sldChg>
      <pc:sldChg chg="del">
        <pc:chgData name="Carlos Leonel Ramirez Martinez" userId="14d3900238d93848" providerId="LiveId" clId="{07D1A54C-9429-4FB6-9C26-7C4DDB826460}" dt="2022-04-19T11:55:21.434" v="0" actId="47"/>
        <pc:sldMkLst>
          <pc:docMk/>
          <pc:sldMk cId="499657679" sldId="346"/>
        </pc:sldMkLst>
      </pc:sldChg>
      <pc:sldChg chg="addSp delSp modSp add mod replId modNotesTx">
        <pc:chgData name="Carlos Leonel Ramirez Martinez" userId="14d3900238d93848" providerId="LiveId" clId="{07D1A54C-9429-4FB6-9C26-7C4DDB826460}" dt="2022-04-19T12:29:14.110" v="664" actId="1076"/>
        <pc:sldMkLst>
          <pc:docMk/>
          <pc:sldMk cId="1459169138" sldId="346"/>
        </pc:sldMkLst>
        <pc:spChg chg="mod">
          <ac:chgData name="Carlos Leonel Ramirez Martinez" userId="14d3900238d93848" providerId="LiveId" clId="{07D1A54C-9429-4FB6-9C26-7C4DDB826460}" dt="2022-04-19T12:29:06.753" v="663" actId="255"/>
          <ac:spMkLst>
            <pc:docMk/>
            <pc:sldMk cId="1459169138" sldId="346"/>
            <ac:spMk id="8" creationId="{19B813EE-1577-48D4-ACA7-767AF567BDA5}"/>
          </ac:spMkLst>
        </pc:spChg>
        <pc:picChg chg="add del mod">
          <ac:chgData name="Carlos Leonel Ramirez Martinez" userId="14d3900238d93848" providerId="LiveId" clId="{07D1A54C-9429-4FB6-9C26-7C4DDB826460}" dt="2022-04-19T12:27:44.781" v="650" actId="478"/>
          <ac:picMkLst>
            <pc:docMk/>
            <pc:sldMk cId="1459169138" sldId="346"/>
            <ac:picMk id="3" creationId="{DE303298-ED8C-4E48-9B39-CB9222A726E1}"/>
          </ac:picMkLst>
        </pc:picChg>
        <pc:picChg chg="add mod modCrop">
          <ac:chgData name="Carlos Leonel Ramirez Martinez" userId="14d3900238d93848" providerId="LiveId" clId="{07D1A54C-9429-4FB6-9C26-7C4DDB826460}" dt="2022-04-19T12:29:14.110" v="664" actId="1076"/>
          <ac:picMkLst>
            <pc:docMk/>
            <pc:sldMk cId="1459169138" sldId="346"/>
            <ac:picMk id="7" creationId="{CBCC9ABA-0450-4774-BF29-4B0443E8F8F7}"/>
          </ac:picMkLst>
        </pc:picChg>
      </pc:sldChg>
      <pc:sldChg chg="addSp modSp add mod modNotesTx">
        <pc:chgData name="Carlos Leonel Ramirez Martinez" userId="14d3900238d93848" providerId="LiveId" clId="{07D1A54C-9429-4FB6-9C26-7C4DDB826460}" dt="2022-04-19T12:37:24.998" v="916" actId="2711"/>
        <pc:sldMkLst>
          <pc:docMk/>
          <pc:sldMk cId="235327572" sldId="347"/>
        </pc:sldMkLst>
        <pc:spChg chg="mod">
          <ac:chgData name="Carlos Leonel Ramirez Martinez" userId="14d3900238d93848" providerId="LiveId" clId="{07D1A54C-9429-4FB6-9C26-7C4DDB826460}" dt="2022-04-19T12:37:08.052" v="913" actId="255"/>
          <ac:spMkLst>
            <pc:docMk/>
            <pc:sldMk cId="235327572" sldId="347"/>
            <ac:spMk id="8" creationId="{19B813EE-1577-48D4-ACA7-767AF567BDA5}"/>
          </ac:spMkLst>
        </pc:spChg>
        <pc:graphicFrameChg chg="add mod modGraphic">
          <ac:chgData name="Carlos Leonel Ramirez Martinez" userId="14d3900238d93848" providerId="LiveId" clId="{07D1A54C-9429-4FB6-9C26-7C4DDB826460}" dt="2022-04-19T12:37:24.998" v="916" actId="2711"/>
          <ac:graphicFrameMkLst>
            <pc:docMk/>
            <pc:sldMk cId="235327572" sldId="347"/>
            <ac:graphicFrameMk id="5" creationId="{D928C0E9-3D85-4A85-81BA-80F552900278}"/>
          </ac:graphicFrameMkLst>
        </pc:graphicFrameChg>
      </pc:sldChg>
      <pc:sldChg chg="del">
        <pc:chgData name="Carlos Leonel Ramirez Martinez" userId="14d3900238d93848" providerId="LiveId" clId="{07D1A54C-9429-4FB6-9C26-7C4DDB826460}" dt="2022-04-19T11:55:21.434" v="0" actId="47"/>
        <pc:sldMkLst>
          <pc:docMk/>
          <pc:sldMk cId="405675840" sldId="347"/>
        </pc:sldMkLst>
      </pc:sldChg>
      <pc:sldChg chg="addSp modSp add mod replId">
        <pc:chgData name="Carlos Leonel Ramirez Martinez" userId="14d3900238d93848" providerId="LiveId" clId="{07D1A54C-9429-4FB6-9C26-7C4DDB826460}" dt="2022-04-19T12:39:05.298" v="965" actId="1076"/>
        <pc:sldMkLst>
          <pc:docMk/>
          <pc:sldMk cId="595446934" sldId="348"/>
        </pc:sldMkLst>
        <pc:spChg chg="mod">
          <ac:chgData name="Carlos Leonel Ramirez Martinez" userId="14d3900238d93848" providerId="LiveId" clId="{07D1A54C-9429-4FB6-9C26-7C4DDB826460}" dt="2022-04-19T12:37:48.417" v="948" actId="313"/>
          <ac:spMkLst>
            <pc:docMk/>
            <pc:sldMk cId="595446934" sldId="348"/>
            <ac:spMk id="8" creationId="{19B813EE-1577-48D4-ACA7-767AF567BDA5}"/>
          </ac:spMkLst>
        </pc:spChg>
        <pc:picChg chg="add mod">
          <ac:chgData name="Carlos Leonel Ramirez Martinez" userId="14d3900238d93848" providerId="LiveId" clId="{07D1A54C-9429-4FB6-9C26-7C4DDB826460}" dt="2022-04-19T12:38:03.081" v="952" actId="1076"/>
          <ac:picMkLst>
            <pc:docMk/>
            <pc:sldMk cId="595446934" sldId="348"/>
            <ac:picMk id="3" creationId="{244F8470-5842-4E3C-9B51-DF8C837E4C7D}"/>
          </ac:picMkLst>
        </pc:picChg>
        <pc:picChg chg="add mod">
          <ac:chgData name="Carlos Leonel Ramirez Martinez" userId="14d3900238d93848" providerId="LiveId" clId="{07D1A54C-9429-4FB6-9C26-7C4DDB826460}" dt="2022-04-19T12:38:28.265" v="959" actId="1076"/>
          <ac:picMkLst>
            <pc:docMk/>
            <pc:sldMk cId="595446934" sldId="348"/>
            <ac:picMk id="7" creationId="{0E4A8968-8B04-4F77-8380-62DC3692E301}"/>
          </ac:picMkLst>
        </pc:picChg>
        <pc:picChg chg="add mod">
          <ac:chgData name="Carlos Leonel Ramirez Martinez" userId="14d3900238d93848" providerId="LiveId" clId="{07D1A54C-9429-4FB6-9C26-7C4DDB826460}" dt="2022-04-19T12:38:26.730" v="958" actId="1076"/>
          <ac:picMkLst>
            <pc:docMk/>
            <pc:sldMk cId="595446934" sldId="348"/>
            <ac:picMk id="10" creationId="{DBB2A85F-3B24-448D-B94A-5EF862492F9C}"/>
          </ac:picMkLst>
        </pc:picChg>
        <pc:picChg chg="add mod">
          <ac:chgData name="Carlos Leonel Ramirez Martinez" userId="14d3900238d93848" providerId="LiveId" clId="{07D1A54C-9429-4FB6-9C26-7C4DDB826460}" dt="2022-04-19T12:38:51.105" v="962" actId="14100"/>
          <ac:picMkLst>
            <pc:docMk/>
            <pc:sldMk cId="595446934" sldId="348"/>
            <ac:picMk id="12" creationId="{4AFA869E-F97E-42C3-B98A-CFE74E75F816}"/>
          </ac:picMkLst>
        </pc:picChg>
        <pc:picChg chg="add mod">
          <ac:chgData name="Carlos Leonel Ramirez Martinez" userId="14d3900238d93848" providerId="LiveId" clId="{07D1A54C-9429-4FB6-9C26-7C4DDB826460}" dt="2022-04-19T12:39:05.298" v="965" actId="1076"/>
          <ac:picMkLst>
            <pc:docMk/>
            <pc:sldMk cId="595446934" sldId="348"/>
            <ac:picMk id="14" creationId="{AD20C978-4B16-400F-80B9-3C047FAD5A3C}"/>
          </ac:picMkLst>
        </pc:picChg>
      </pc:sldChg>
      <pc:sldChg chg="del">
        <pc:chgData name="Carlos Leonel Ramirez Martinez" userId="14d3900238d93848" providerId="LiveId" clId="{07D1A54C-9429-4FB6-9C26-7C4DDB826460}" dt="2022-04-19T11:55:21.434" v="0" actId="47"/>
        <pc:sldMkLst>
          <pc:docMk/>
          <pc:sldMk cId="3170967447" sldId="348"/>
        </pc:sldMkLst>
      </pc:sldChg>
      <pc:sldChg chg="addSp modSp add mod replId">
        <pc:chgData name="Carlos Leonel Ramirez Martinez" userId="14d3900238d93848" providerId="LiveId" clId="{07D1A54C-9429-4FB6-9C26-7C4DDB826460}" dt="2022-04-19T12:40:29.969" v="982" actId="1076"/>
        <pc:sldMkLst>
          <pc:docMk/>
          <pc:sldMk cId="1410477660" sldId="349"/>
        </pc:sldMkLst>
        <pc:spChg chg="mod">
          <ac:chgData name="Carlos Leonel Ramirez Martinez" userId="14d3900238d93848" providerId="LiveId" clId="{07D1A54C-9429-4FB6-9C26-7C4DDB826460}" dt="2022-04-19T12:39:21.067" v="966"/>
          <ac:spMkLst>
            <pc:docMk/>
            <pc:sldMk cId="1410477660" sldId="349"/>
            <ac:spMk id="8" creationId="{19B813EE-1577-48D4-ACA7-767AF567BDA5}"/>
          </ac:spMkLst>
        </pc:spChg>
        <pc:picChg chg="add mod">
          <ac:chgData name="Carlos Leonel Ramirez Martinez" userId="14d3900238d93848" providerId="LiveId" clId="{07D1A54C-9429-4FB6-9C26-7C4DDB826460}" dt="2022-04-19T12:39:49.873" v="974" actId="1076"/>
          <ac:picMkLst>
            <pc:docMk/>
            <pc:sldMk cId="1410477660" sldId="349"/>
            <ac:picMk id="3" creationId="{E8EF6486-79E7-4D58-8433-906B196D53F6}"/>
          </ac:picMkLst>
        </pc:picChg>
        <pc:picChg chg="add mod">
          <ac:chgData name="Carlos Leonel Ramirez Martinez" userId="14d3900238d93848" providerId="LiveId" clId="{07D1A54C-9429-4FB6-9C26-7C4DDB826460}" dt="2022-04-19T12:39:48.513" v="973" actId="1076"/>
          <ac:picMkLst>
            <pc:docMk/>
            <pc:sldMk cId="1410477660" sldId="349"/>
            <ac:picMk id="7" creationId="{A1EE6468-4CD5-4319-871D-D30F6A7E4F32}"/>
          </ac:picMkLst>
        </pc:picChg>
        <pc:picChg chg="add mod">
          <ac:chgData name="Carlos Leonel Ramirez Martinez" userId="14d3900238d93848" providerId="LiveId" clId="{07D1A54C-9429-4FB6-9C26-7C4DDB826460}" dt="2022-04-19T12:40:02.585" v="976" actId="1076"/>
          <ac:picMkLst>
            <pc:docMk/>
            <pc:sldMk cId="1410477660" sldId="349"/>
            <ac:picMk id="10" creationId="{9F8C47FE-6CEE-42BC-BD38-54CCBD119432}"/>
          </ac:picMkLst>
        </pc:picChg>
        <pc:picChg chg="add mod">
          <ac:chgData name="Carlos Leonel Ramirez Martinez" userId="14d3900238d93848" providerId="LiveId" clId="{07D1A54C-9429-4FB6-9C26-7C4DDB826460}" dt="2022-04-19T12:40:11.609" v="978" actId="1076"/>
          <ac:picMkLst>
            <pc:docMk/>
            <pc:sldMk cId="1410477660" sldId="349"/>
            <ac:picMk id="12" creationId="{281B9358-F9D2-4649-9234-F746B486E01E}"/>
          </ac:picMkLst>
        </pc:picChg>
        <pc:picChg chg="add mod">
          <ac:chgData name="Carlos Leonel Ramirez Martinez" userId="14d3900238d93848" providerId="LiveId" clId="{07D1A54C-9429-4FB6-9C26-7C4DDB826460}" dt="2022-04-19T12:40:20.688" v="980" actId="1076"/>
          <ac:picMkLst>
            <pc:docMk/>
            <pc:sldMk cId="1410477660" sldId="349"/>
            <ac:picMk id="14" creationId="{92A22192-1BA8-4483-94D4-B1F8CDA894FD}"/>
          </ac:picMkLst>
        </pc:picChg>
        <pc:picChg chg="add mod">
          <ac:chgData name="Carlos Leonel Ramirez Martinez" userId="14d3900238d93848" providerId="LiveId" clId="{07D1A54C-9429-4FB6-9C26-7C4DDB826460}" dt="2022-04-19T12:40:29.969" v="982" actId="1076"/>
          <ac:picMkLst>
            <pc:docMk/>
            <pc:sldMk cId="1410477660" sldId="349"/>
            <ac:picMk id="16" creationId="{AA23204A-9A65-45E9-819A-59BB5BB99DBC}"/>
          </ac:picMkLst>
        </pc:picChg>
      </pc:sldChg>
      <pc:sldChg chg="del">
        <pc:chgData name="Carlos Leonel Ramirez Martinez" userId="14d3900238d93848" providerId="LiveId" clId="{07D1A54C-9429-4FB6-9C26-7C4DDB826460}" dt="2022-04-19T11:55:21.434" v="0" actId="47"/>
        <pc:sldMkLst>
          <pc:docMk/>
          <pc:sldMk cId="2013371233" sldId="349"/>
        </pc:sldMkLst>
      </pc:sldChg>
      <pc:sldChg chg="del">
        <pc:chgData name="Carlos Leonel Ramirez Martinez" userId="14d3900238d93848" providerId="LiveId" clId="{07D1A54C-9429-4FB6-9C26-7C4DDB826460}" dt="2022-04-19T11:55:21.434" v="0" actId="47"/>
        <pc:sldMkLst>
          <pc:docMk/>
          <pc:sldMk cId="1134289334" sldId="350"/>
        </pc:sldMkLst>
      </pc:sldChg>
      <pc:sldChg chg="addSp delSp modSp add mod replId modNotesTx">
        <pc:chgData name="Carlos Leonel Ramirez Martinez" userId="14d3900238d93848" providerId="LiveId" clId="{07D1A54C-9429-4FB6-9C26-7C4DDB826460}" dt="2022-04-19T17:39:30.132" v="2671" actId="6549"/>
        <pc:sldMkLst>
          <pc:docMk/>
          <pc:sldMk cId="3705543263" sldId="350"/>
        </pc:sldMkLst>
        <pc:spChg chg="add del">
          <ac:chgData name="Carlos Leonel Ramirez Martinez" userId="14d3900238d93848" providerId="LiveId" clId="{07D1A54C-9429-4FB6-9C26-7C4DDB826460}" dt="2022-04-19T17:36:57.939" v="2535" actId="22"/>
          <ac:spMkLst>
            <pc:docMk/>
            <pc:sldMk cId="3705543263" sldId="350"/>
            <ac:spMk id="7" creationId="{E179FCF0-4C9E-4A7A-8607-4039597D20BF}"/>
          </ac:spMkLst>
        </pc:spChg>
        <pc:spChg chg="mod">
          <ac:chgData name="Carlos Leonel Ramirez Martinez" userId="14d3900238d93848" providerId="LiveId" clId="{07D1A54C-9429-4FB6-9C26-7C4DDB826460}" dt="2022-04-19T17:39:30.132" v="2671" actId="6549"/>
          <ac:spMkLst>
            <pc:docMk/>
            <pc:sldMk cId="3705543263" sldId="350"/>
            <ac:spMk id="8" creationId="{19B813EE-1577-48D4-ACA7-767AF567BDA5}"/>
          </ac:spMkLst>
        </pc:spChg>
        <pc:picChg chg="add mod">
          <ac:chgData name="Carlos Leonel Ramirez Martinez" userId="14d3900238d93848" providerId="LiveId" clId="{07D1A54C-9429-4FB6-9C26-7C4DDB826460}" dt="2022-04-19T17:38:49.154" v="2616" actId="1076"/>
          <ac:picMkLst>
            <pc:docMk/>
            <pc:sldMk cId="3705543263" sldId="350"/>
            <ac:picMk id="5" creationId="{101EEF62-67D0-4F9F-ABCF-23AE19E86826}"/>
          </ac:picMkLst>
        </pc:picChg>
      </pc:sldChg>
      <pc:sldChg chg="modSp add mod modNotesTx">
        <pc:chgData name="Carlos Leonel Ramirez Martinez" userId="14d3900238d93848" providerId="LiveId" clId="{07D1A54C-9429-4FB6-9C26-7C4DDB826460}" dt="2022-04-19T16:07:23.459" v="1100" actId="15"/>
        <pc:sldMkLst>
          <pc:docMk/>
          <pc:sldMk cId="1177793090" sldId="351"/>
        </pc:sldMkLst>
        <pc:spChg chg="mod">
          <ac:chgData name="Carlos Leonel Ramirez Martinez" userId="14d3900238d93848" providerId="LiveId" clId="{07D1A54C-9429-4FB6-9C26-7C4DDB826460}" dt="2022-04-19T16:07:23.459" v="1100" actId="15"/>
          <ac:spMkLst>
            <pc:docMk/>
            <pc:sldMk cId="1177793090" sldId="351"/>
            <ac:spMk id="8" creationId="{19B813EE-1577-48D4-ACA7-767AF567BDA5}"/>
          </ac:spMkLst>
        </pc:spChg>
      </pc:sldChg>
      <pc:sldChg chg="del">
        <pc:chgData name="Carlos Leonel Ramirez Martinez" userId="14d3900238d93848" providerId="LiveId" clId="{07D1A54C-9429-4FB6-9C26-7C4DDB826460}" dt="2022-04-19T11:55:21.434" v="0" actId="47"/>
        <pc:sldMkLst>
          <pc:docMk/>
          <pc:sldMk cId="2640725232" sldId="351"/>
        </pc:sldMkLst>
      </pc:sldChg>
      <pc:sldChg chg="addSp modSp add mod replId modNotesTx">
        <pc:chgData name="Carlos Leonel Ramirez Martinez" userId="14d3900238d93848" providerId="LiveId" clId="{07D1A54C-9429-4FB6-9C26-7C4DDB826460}" dt="2022-04-19T16:12:50.084" v="1236" actId="14100"/>
        <pc:sldMkLst>
          <pc:docMk/>
          <pc:sldMk cId="1072534131" sldId="352"/>
        </pc:sldMkLst>
        <pc:spChg chg="mod">
          <ac:chgData name="Carlos Leonel Ramirez Martinez" userId="14d3900238d93848" providerId="LiveId" clId="{07D1A54C-9429-4FB6-9C26-7C4DDB826460}" dt="2022-04-19T16:09:32.117" v="1137" actId="20577"/>
          <ac:spMkLst>
            <pc:docMk/>
            <pc:sldMk cId="1072534131" sldId="352"/>
            <ac:spMk id="8" creationId="{19B813EE-1577-48D4-ACA7-767AF567BDA5}"/>
          </ac:spMkLst>
        </pc:spChg>
        <pc:spChg chg="add mod">
          <ac:chgData name="Carlos Leonel Ramirez Martinez" userId="14d3900238d93848" providerId="LiveId" clId="{07D1A54C-9429-4FB6-9C26-7C4DDB826460}" dt="2022-04-19T16:12:50.084" v="1236" actId="14100"/>
          <ac:spMkLst>
            <pc:docMk/>
            <pc:sldMk cId="1072534131" sldId="352"/>
            <ac:spMk id="9" creationId="{8CDFB7C0-1F80-4A79-BFF3-BE683E289720}"/>
          </ac:spMkLst>
        </pc:spChg>
        <pc:spChg chg="add mod">
          <ac:chgData name="Carlos Leonel Ramirez Martinez" userId="14d3900238d93848" providerId="LiveId" clId="{07D1A54C-9429-4FB6-9C26-7C4DDB826460}" dt="2022-04-19T16:12:47.924" v="1235" actId="14100"/>
          <ac:spMkLst>
            <pc:docMk/>
            <pc:sldMk cId="1072534131" sldId="352"/>
            <ac:spMk id="10" creationId="{C151E114-3EB8-4323-BB68-D9F097107737}"/>
          </ac:spMkLst>
        </pc:spChg>
        <pc:spChg chg="add mod">
          <ac:chgData name="Carlos Leonel Ramirez Martinez" userId="14d3900238d93848" providerId="LiveId" clId="{07D1A54C-9429-4FB6-9C26-7C4DDB826460}" dt="2022-04-19T16:12:45.365" v="1234" actId="14100"/>
          <ac:spMkLst>
            <pc:docMk/>
            <pc:sldMk cId="1072534131" sldId="352"/>
            <ac:spMk id="11" creationId="{1EA31BD4-46AE-4E3C-B347-6DDAA4433EBB}"/>
          </ac:spMkLst>
        </pc:spChg>
        <pc:picChg chg="add mod modCrop">
          <ac:chgData name="Carlos Leonel Ramirez Martinez" userId="14d3900238d93848" providerId="LiveId" clId="{07D1A54C-9429-4FB6-9C26-7C4DDB826460}" dt="2022-04-19T16:09:52.003" v="1145" actId="14100"/>
          <ac:picMkLst>
            <pc:docMk/>
            <pc:sldMk cId="1072534131" sldId="352"/>
            <ac:picMk id="3" creationId="{1882611E-B221-4758-B343-52185694687D}"/>
          </ac:picMkLst>
        </pc:picChg>
      </pc:sldChg>
      <pc:sldChg chg="del">
        <pc:chgData name="Carlos Leonel Ramirez Martinez" userId="14d3900238d93848" providerId="LiveId" clId="{07D1A54C-9429-4FB6-9C26-7C4DDB826460}" dt="2022-04-19T11:55:21.434" v="0" actId="47"/>
        <pc:sldMkLst>
          <pc:docMk/>
          <pc:sldMk cId="4145323743" sldId="352"/>
        </pc:sldMkLst>
      </pc:sldChg>
      <pc:sldChg chg="del">
        <pc:chgData name="Carlos Leonel Ramirez Martinez" userId="14d3900238d93848" providerId="LiveId" clId="{07D1A54C-9429-4FB6-9C26-7C4DDB826460}" dt="2022-04-19T11:55:21.434" v="0" actId="47"/>
        <pc:sldMkLst>
          <pc:docMk/>
          <pc:sldMk cId="368615756" sldId="353"/>
        </pc:sldMkLst>
      </pc:sldChg>
      <pc:sldChg chg="addSp modSp add mod replId modAnim modNotesTx">
        <pc:chgData name="Carlos Leonel Ramirez Martinez" userId="14d3900238d93848" providerId="LiveId" clId="{07D1A54C-9429-4FB6-9C26-7C4DDB826460}" dt="2022-04-19T16:18:56.378" v="1337" actId="171"/>
        <pc:sldMkLst>
          <pc:docMk/>
          <pc:sldMk cId="2082576148" sldId="353"/>
        </pc:sldMkLst>
        <pc:spChg chg="mod">
          <ac:chgData name="Carlos Leonel Ramirez Martinez" userId="14d3900238d93848" providerId="LiveId" clId="{07D1A54C-9429-4FB6-9C26-7C4DDB826460}" dt="2022-04-19T16:16:22.998" v="1312" actId="255"/>
          <ac:spMkLst>
            <pc:docMk/>
            <pc:sldMk cId="2082576148" sldId="353"/>
            <ac:spMk id="8" creationId="{19B813EE-1577-48D4-ACA7-767AF567BDA5}"/>
          </ac:spMkLst>
        </pc:spChg>
        <pc:picChg chg="add mod">
          <ac:chgData name="Carlos Leonel Ramirez Martinez" userId="14d3900238d93848" providerId="LiveId" clId="{07D1A54C-9429-4FB6-9C26-7C4DDB826460}" dt="2022-04-19T16:17:07.177" v="1325" actId="14100"/>
          <ac:picMkLst>
            <pc:docMk/>
            <pc:sldMk cId="2082576148" sldId="353"/>
            <ac:picMk id="3" creationId="{1217AE75-E8F4-40DA-82D0-39B052967F5A}"/>
          </ac:picMkLst>
        </pc:picChg>
        <pc:picChg chg="add mod">
          <ac:chgData name="Carlos Leonel Ramirez Martinez" userId="14d3900238d93848" providerId="LiveId" clId="{07D1A54C-9429-4FB6-9C26-7C4DDB826460}" dt="2022-04-19T16:17:00.786" v="1323" actId="1076"/>
          <ac:picMkLst>
            <pc:docMk/>
            <pc:sldMk cId="2082576148" sldId="353"/>
            <ac:picMk id="7" creationId="{705A201B-4CE2-4684-B396-4338C30A66CD}"/>
          </ac:picMkLst>
        </pc:picChg>
        <pc:picChg chg="add mod">
          <ac:chgData name="Carlos Leonel Ramirez Martinez" userId="14d3900238d93848" providerId="LiveId" clId="{07D1A54C-9429-4FB6-9C26-7C4DDB826460}" dt="2022-04-19T16:17:34.266" v="1329" actId="14100"/>
          <ac:picMkLst>
            <pc:docMk/>
            <pc:sldMk cId="2082576148" sldId="353"/>
            <ac:picMk id="10" creationId="{7DAEE54F-F266-4885-8520-CF0673F99EA2}"/>
          </ac:picMkLst>
        </pc:picChg>
        <pc:picChg chg="add mod ord">
          <ac:chgData name="Carlos Leonel Ramirez Martinez" userId="14d3900238d93848" providerId="LiveId" clId="{07D1A54C-9429-4FB6-9C26-7C4DDB826460}" dt="2022-04-19T16:18:56.378" v="1337" actId="171"/>
          <ac:picMkLst>
            <pc:docMk/>
            <pc:sldMk cId="2082576148" sldId="353"/>
            <ac:picMk id="12" creationId="{FA5A5AA0-0066-4ACD-9BEC-709B0E6E4EF9}"/>
          </ac:picMkLst>
        </pc:picChg>
      </pc:sldChg>
      <pc:sldChg chg="del">
        <pc:chgData name="Carlos Leonel Ramirez Martinez" userId="14d3900238d93848" providerId="LiveId" clId="{07D1A54C-9429-4FB6-9C26-7C4DDB826460}" dt="2022-04-19T11:55:21.434" v="0" actId="47"/>
        <pc:sldMkLst>
          <pc:docMk/>
          <pc:sldMk cId="1361941486" sldId="354"/>
        </pc:sldMkLst>
      </pc:sldChg>
      <pc:sldChg chg="addSp modSp add mod replId modNotesTx">
        <pc:chgData name="Carlos Leonel Ramirez Martinez" userId="14d3900238d93848" providerId="LiveId" clId="{07D1A54C-9429-4FB6-9C26-7C4DDB826460}" dt="2022-04-19T16:24:45.327" v="1556" actId="1076"/>
        <pc:sldMkLst>
          <pc:docMk/>
          <pc:sldMk cId="1590433969" sldId="354"/>
        </pc:sldMkLst>
        <pc:spChg chg="mod">
          <ac:chgData name="Carlos Leonel Ramirez Martinez" userId="14d3900238d93848" providerId="LiveId" clId="{07D1A54C-9429-4FB6-9C26-7C4DDB826460}" dt="2022-04-19T16:23:37.691" v="1551" actId="255"/>
          <ac:spMkLst>
            <pc:docMk/>
            <pc:sldMk cId="1590433969" sldId="354"/>
            <ac:spMk id="8" creationId="{19B813EE-1577-48D4-ACA7-767AF567BDA5}"/>
          </ac:spMkLst>
        </pc:spChg>
        <pc:picChg chg="add mod">
          <ac:chgData name="Carlos Leonel Ramirez Martinez" userId="14d3900238d93848" providerId="LiveId" clId="{07D1A54C-9429-4FB6-9C26-7C4DDB826460}" dt="2022-04-19T16:24:45.327" v="1556" actId="1076"/>
          <ac:picMkLst>
            <pc:docMk/>
            <pc:sldMk cId="1590433969" sldId="354"/>
            <ac:picMk id="3" creationId="{710F722B-B330-48A3-B6EE-7F75321A2C46}"/>
          </ac:picMkLst>
        </pc:picChg>
      </pc:sldChg>
      <pc:sldChg chg="del">
        <pc:chgData name="Carlos Leonel Ramirez Martinez" userId="14d3900238d93848" providerId="LiveId" clId="{07D1A54C-9429-4FB6-9C26-7C4DDB826460}" dt="2022-04-19T11:55:21.434" v="0" actId="47"/>
        <pc:sldMkLst>
          <pc:docMk/>
          <pc:sldMk cId="1320161157" sldId="355"/>
        </pc:sldMkLst>
      </pc:sldChg>
      <pc:sldChg chg="addSp modSp add mod replId modNotesTx">
        <pc:chgData name="Carlos Leonel Ramirez Martinez" userId="14d3900238d93848" providerId="LiveId" clId="{07D1A54C-9429-4FB6-9C26-7C4DDB826460}" dt="2022-04-19T17:21:34.457" v="2368" actId="120"/>
        <pc:sldMkLst>
          <pc:docMk/>
          <pc:sldMk cId="3784377893" sldId="355"/>
        </pc:sldMkLst>
        <pc:spChg chg="mod">
          <ac:chgData name="Carlos Leonel Ramirez Martinez" userId="14d3900238d93848" providerId="LiveId" clId="{07D1A54C-9429-4FB6-9C26-7C4DDB826460}" dt="2022-04-19T16:29:27.648" v="2006" actId="15"/>
          <ac:spMkLst>
            <pc:docMk/>
            <pc:sldMk cId="3784377893" sldId="355"/>
            <ac:spMk id="8" creationId="{19B813EE-1577-48D4-ACA7-767AF567BDA5}"/>
          </ac:spMkLst>
        </pc:spChg>
        <pc:graphicFrameChg chg="add mod modGraphic">
          <ac:chgData name="Carlos Leonel Ramirez Martinez" userId="14d3900238d93848" providerId="LiveId" clId="{07D1A54C-9429-4FB6-9C26-7C4DDB826460}" dt="2022-04-19T17:21:34.457" v="2368" actId="120"/>
          <ac:graphicFrameMkLst>
            <pc:docMk/>
            <pc:sldMk cId="3784377893" sldId="355"/>
            <ac:graphicFrameMk id="5" creationId="{12EC1C3A-305B-407E-9728-75A9B3A214D6}"/>
          </ac:graphicFrameMkLst>
        </pc:graphicFrameChg>
      </pc:sldChg>
      <pc:sldChg chg="del">
        <pc:chgData name="Carlos Leonel Ramirez Martinez" userId="14d3900238d93848" providerId="LiveId" clId="{07D1A54C-9429-4FB6-9C26-7C4DDB826460}" dt="2022-04-19T11:55:21.434" v="0" actId="47"/>
        <pc:sldMkLst>
          <pc:docMk/>
          <pc:sldMk cId="1476025592" sldId="356"/>
        </pc:sldMkLst>
      </pc:sldChg>
      <pc:sldChg chg="modSp add mod replId modNotesTx">
        <pc:chgData name="Carlos Leonel Ramirez Martinez" userId="14d3900238d93848" providerId="LiveId" clId="{07D1A54C-9429-4FB6-9C26-7C4DDB826460}" dt="2022-04-19T17:25:57.866" v="2408" actId="404"/>
        <pc:sldMkLst>
          <pc:docMk/>
          <pc:sldMk cId="3524609696" sldId="356"/>
        </pc:sldMkLst>
        <pc:spChg chg="mod">
          <ac:chgData name="Carlos Leonel Ramirez Martinez" userId="14d3900238d93848" providerId="LiveId" clId="{07D1A54C-9429-4FB6-9C26-7C4DDB826460}" dt="2022-04-19T17:25:57.866" v="2408" actId="404"/>
          <ac:spMkLst>
            <pc:docMk/>
            <pc:sldMk cId="3524609696" sldId="356"/>
            <ac:spMk id="8" creationId="{19B813EE-1577-48D4-ACA7-767AF567BDA5}"/>
          </ac:spMkLst>
        </pc:spChg>
      </pc:sldChg>
      <pc:sldChg chg="addSp modSp add mod replId modNotesTx">
        <pc:chgData name="Carlos Leonel Ramirez Martinez" userId="14d3900238d93848" providerId="LiveId" clId="{07D1A54C-9429-4FB6-9C26-7C4DDB826460}" dt="2022-04-19T17:34:43.098" v="2527" actId="1076"/>
        <pc:sldMkLst>
          <pc:docMk/>
          <pc:sldMk cId="2604093762" sldId="357"/>
        </pc:sldMkLst>
        <pc:spChg chg="mod">
          <ac:chgData name="Carlos Leonel Ramirez Martinez" userId="14d3900238d93848" providerId="LiveId" clId="{07D1A54C-9429-4FB6-9C26-7C4DDB826460}" dt="2022-04-19T17:33:21.598" v="2496" actId="255"/>
          <ac:spMkLst>
            <pc:docMk/>
            <pc:sldMk cId="2604093762" sldId="357"/>
            <ac:spMk id="8" creationId="{19B813EE-1577-48D4-ACA7-767AF567BDA5}"/>
          </ac:spMkLst>
        </pc:spChg>
        <pc:spChg chg="add mod">
          <ac:chgData name="Carlos Leonel Ramirez Martinez" userId="14d3900238d93848" providerId="LiveId" clId="{07D1A54C-9429-4FB6-9C26-7C4DDB826460}" dt="2022-04-19T17:34:19.915" v="2512" actId="1076"/>
          <ac:spMkLst>
            <pc:docMk/>
            <pc:sldMk cId="2604093762" sldId="357"/>
            <ac:spMk id="9" creationId="{CB17D8C4-375B-4835-B31F-270AB4667242}"/>
          </ac:spMkLst>
        </pc:spChg>
        <pc:spChg chg="add mod">
          <ac:chgData name="Carlos Leonel Ramirez Martinez" userId="14d3900238d93848" providerId="LiveId" clId="{07D1A54C-9429-4FB6-9C26-7C4DDB826460}" dt="2022-04-19T17:34:43.098" v="2527" actId="1076"/>
          <ac:spMkLst>
            <pc:docMk/>
            <pc:sldMk cId="2604093762" sldId="357"/>
            <ac:spMk id="10" creationId="{E4D66CAE-54A6-497F-9011-FFCFD97DED7B}"/>
          </ac:spMkLst>
        </pc:spChg>
        <pc:picChg chg="add mod">
          <ac:chgData name="Carlos Leonel Ramirez Martinez" userId="14d3900238d93848" providerId="LiveId" clId="{07D1A54C-9429-4FB6-9C26-7C4DDB826460}" dt="2022-04-19T17:34:16.076" v="2511" actId="1076"/>
          <ac:picMkLst>
            <pc:docMk/>
            <pc:sldMk cId="2604093762" sldId="357"/>
            <ac:picMk id="3" creationId="{5A0D52E9-3C0C-4B9D-AE42-CD0BD5B40230}"/>
          </ac:picMkLst>
        </pc:picChg>
      </pc:sldChg>
      <pc:sldChg chg="del">
        <pc:chgData name="Carlos Leonel Ramirez Martinez" userId="14d3900238d93848" providerId="LiveId" clId="{07D1A54C-9429-4FB6-9C26-7C4DDB826460}" dt="2022-04-19T11:55:21.434" v="0" actId="47"/>
        <pc:sldMkLst>
          <pc:docMk/>
          <pc:sldMk cId="3619596134" sldId="357"/>
        </pc:sldMkLst>
      </pc:sldChg>
      <pc:sldChg chg="del">
        <pc:chgData name="Carlos Leonel Ramirez Martinez" userId="14d3900238d93848" providerId="LiveId" clId="{07D1A54C-9429-4FB6-9C26-7C4DDB826460}" dt="2022-04-19T11:55:21.434" v="0" actId="47"/>
        <pc:sldMkLst>
          <pc:docMk/>
          <pc:sldMk cId="1334507844" sldId="358"/>
        </pc:sldMkLst>
      </pc:sldChg>
      <pc:sldChg chg="addSp modSp add mod modNotesTx">
        <pc:chgData name="Carlos Leonel Ramirez Martinez" userId="14d3900238d93848" providerId="LiveId" clId="{07D1A54C-9429-4FB6-9C26-7C4DDB826460}" dt="2022-04-19T17:44:21.041" v="2687" actId="6549"/>
        <pc:sldMkLst>
          <pc:docMk/>
          <pc:sldMk cId="3922407570" sldId="358"/>
        </pc:sldMkLst>
        <pc:spChg chg="mod">
          <ac:chgData name="Carlos Leonel Ramirez Martinez" userId="14d3900238d93848" providerId="LiveId" clId="{07D1A54C-9429-4FB6-9C26-7C4DDB826460}" dt="2022-04-19T17:42:45.882" v="2681" actId="255"/>
          <ac:spMkLst>
            <pc:docMk/>
            <pc:sldMk cId="3922407570" sldId="358"/>
            <ac:spMk id="8" creationId="{19B813EE-1577-48D4-ACA7-767AF567BDA5}"/>
          </ac:spMkLst>
        </pc:spChg>
        <pc:picChg chg="add mod">
          <ac:chgData name="Carlos Leonel Ramirez Martinez" userId="14d3900238d93848" providerId="LiveId" clId="{07D1A54C-9429-4FB6-9C26-7C4DDB826460}" dt="2022-04-19T17:43:03.200" v="2685" actId="1076"/>
          <ac:picMkLst>
            <pc:docMk/>
            <pc:sldMk cId="3922407570" sldId="358"/>
            <ac:picMk id="3" creationId="{ED51C59B-0C8E-4B30-BD7D-4D3D4A131401}"/>
          </ac:picMkLst>
        </pc:picChg>
      </pc:sldChg>
      <pc:sldChg chg="addSp modSp add mod replId modNotesTx">
        <pc:chgData name="Carlos Leonel Ramirez Martinez" userId="14d3900238d93848" providerId="LiveId" clId="{07D1A54C-9429-4FB6-9C26-7C4DDB826460}" dt="2022-04-19T17:57:42.364" v="3132" actId="1076"/>
        <pc:sldMkLst>
          <pc:docMk/>
          <pc:sldMk cId="2438042521" sldId="359"/>
        </pc:sldMkLst>
        <pc:spChg chg="mod">
          <ac:chgData name="Carlos Leonel Ramirez Martinez" userId="14d3900238d93848" providerId="LiveId" clId="{07D1A54C-9429-4FB6-9C26-7C4DDB826460}" dt="2022-04-19T17:57:38.870" v="3130" actId="255"/>
          <ac:spMkLst>
            <pc:docMk/>
            <pc:sldMk cId="2438042521" sldId="359"/>
            <ac:spMk id="8" creationId="{19B813EE-1577-48D4-ACA7-767AF567BDA5}"/>
          </ac:spMkLst>
        </pc:spChg>
        <pc:picChg chg="add mod">
          <ac:chgData name="Carlos Leonel Ramirez Martinez" userId="14d3900238d93848" providerId="LiveId" clId="{07D1A54C-9429-4FB6-9C26-7C4DDB826460}" dt="2022-04-19T17:57:42.364" v="3132" actId="1076"/>
          <ac:picMkLst>
            <pc:docMk/>
            <pc:sldMk cId="2438042521" sldId="359"/>
            <ac:picMk id="3" creationId="{17E11F32-5C51-454D-B323-5A47C48B659B}"/>
          </ac:picMkLst>
        </pc:picChg>
      </pc:sldChg>
      <pc:sldChg chg="del">
        <pc:chgData name="Carlos Leonel Ramirez Martinez" userId="14d3900238d93848" providerId="LiveId" clId="{07D1A54C-9429-4FB6-9C26-7C4DDB826460}" dt="2022-04-19T11:55:21.434" v="0" actId="47"/>
        <pc:sldMkLst>
          <pc:docMk/>
          <pc:sldMk cId="3348223055" sldId="359"/>
        </pc:sldMkLst>
      </pc:sldChg>
      <pc:sldChg chg="del">
        <pc:chgData name="Carlos Leonel Ramirez Martinez" userId="14d3900238d93848" providerId="LiveId" clId="{07D1A54C-9429-4FB6-9C26-7C4DDB826460}" dt="2022-04-19T11:55:21.434" v="0" actId="47"/>
        <pc:sldMkLst>
          <pc:docMk/>
          <pc:sldMk cId="152663670" sldId="360"/>
        </pc:sldMkLst>
      </pc:sldChg>
      <pc:sldChg chg="addSp modSp add mod replId modNotesTx">
        <pc:chgData name="Carlos Leonel Ramirez Martinez" userId="14d3900238d93848" providerId="LiveId" clId="{07D1A54C-9429-4FB6-9C26-7C4DDB826460}" dt="2022-04-19T17:59:16.213" v="3182" actId="20577"/>
        <pc:sldMkLst>
          <pc:docMk/>
          <pc:sldMk cId="3632857777" sldId="360"/>
        </pc:sldMkLst>
        <pc:spChg chg="mod">
          <ac:chgData name="Carlos Leonel Ramirez Martinez" userId="14d3900238d93848" providerId="LiveId" clId="{07D1A54C-9429-4FB6-9C26-7C4DDB826460}" dt="2022-04-19T17:58:58.446" v="3176" actId="20577"/>
          <ac:spMkLst>
            <pc:docMk/>
            <pc:sldMk cId="3632857777" sldId="360"/>
            <ac:spMk id="8" creationId="{19B813EE-1577-48D4-ACA7-767AF567BDA5}"/>
          </ac:spMkLst>
        </pc:spChg>
        <pc:picChg chg="add mod">
          <ac:chgData name="Carlos Leonel Ramirez Martinez" userId="14d3900238d93848" providerId="LiveId" clId="{07D1A54C-9429-4FB6-9C26-7C4DDB826460}" dt="2022-04-19T17:59:11.059" v="3181" actId="1076"/>
          <ac:picMkLst>
            <pc:docMk/>
            <pc:sldMk cId="3632857777" sldId="360"/>
            <ac:picMk id="3" creationId="{A9B952F8-5192-41E4-99CE-8BD8D541AE8B}"/>
          </ac:picMkLst>
        </pc:picChg>
      </pc:sldChg>
      <pc:sldChg chg="addSp modSp add mod replId modNotesTx">
        <pc:chgData name="Carlos Leonel Ramirez Martinez" userId="14d3900238d93848" providerId="LiveId" clId="{07D1A54C-9429-4FB6-9C26-7C4DDB826460}" dt="2022-04-19T18:56:01.731" v="3189" actId="14100"/>
        <pc:sldMkLst>
          <pc:docMk/>
          <pc:sldMk cId="2488671605" sldId="361"/>
        </pc:sldMkLst>
        <pc:spChg chg="mod">
          <ac:chgData name="Carlos Leonel Ramirez Martinez" userId="14d3900238d93848" providerId="LiveId" clId="{07D1A54C-9429-4FB6-9C26-7C4DDB826460}" dt="2022-04-19T17:59:19.888" v="3183"/>
          <ac:spMkLst>
            <pc:docMk/>
            <pc:sldMk cId="2488671605" sldId="361"/>
            <ac:spMk id="8" creationId="{19B813EE-1577-48D4-ACA7-767AF567BDA5}"/>
          </ac:spMkLst>
        </pc:spChg>
        <pc:picChg chg="add mod">
          <ac:chgData name="Carlos Leonel Ramirez Martinez" userId="14d3900238d93848" providerId="LiveId" clId="{07D1A54C-9429-4FB6-9C26-7C4DDB826460}" dt="2022-04-19T18:56:01.731" v="3189" actId="14100"/>
          <ac:picMkLst>
            <pc:docMk/>
            <pc:sldMk cId="2488671605" sldId="361"/>
            <ac:picMk id="3" creationId="{0635F652-431D-406C-8156-EFBF376305EF}"/>
          </ac:picMkLst>
        </pc:picChg>
      </pc:sldChg>
      <pc:sldChg chg="del">
        <pc:chgData name="Carlos Leonel Ramirez Martinez" userId="14d3900238d93848" providerId="LiveId" clId="{07D1A54C-9429-4FB6-9C26-7C4DDB826460}" dt="2022-04-19T11:55:21.434" v="0" actId="47"/>
        <pc:sldMkLst>
          <pc:docMk/>
          <pc:sldMk cId="4058271762" sldId="361"/>
        </pc:sldMkLst>
      </pc:sldChg>
      <pc:sldChg chg="addSp delSp modSp add mod replId modNotesTx">
        <pc:chgData name="Carlos Leonel Ramirez Martinez" userId="14d3900238d93848" providerId="LiveId" clId="{07D1A54C-9429-4FB6-9C26-7C4DDB826460}" dt="2022-04-19T21:44:38.963" v="6045" actId="164"/>
        <pc:sldMkLst>
          <pc:docMk/>
          <pc:sldMk cId="711796885" sldId="362"/>
        </pc:sldMkLst>
        <pc:spChg chg="mod topLvl">
          <ac:chgData name="Carlos Leonel Ramirez Martinez" userId="14d3900238d93848" providerId="LiveId" clId="{07D1A54C-9429-4FB6-9C26-7C4DDB826460}" dt="2022-04-19T21:44:38.963" v="6045" actId="164"/>
          <ac:spMkLst>
            <pc:docMk/>
            <pc:sldMk cId="711796885" sldId="362"/>
            <ac:spMk id="7" creationId="{6FB25AE8-6EF5-4F7F-8F92-C30716052822}"/>
          </ac:spMkLst>
        </pc:spChg>
        <pc:spChg chg="mod">
          <ac:chgData name="Carlos Leonel Ramirez Martinez" userId="14d3900238d93848" providerId="LiveId" clId="{07D1A54C-9429-4FB6-9C26-7C4DDB826460}" dt="2022-04-19T20:10:57.086" v="3579" actId="1076"/>
          <ac:spMkLst>
            <pc:docMk/>
            <pc:sldMk cId="711796885" sldId="362"/>
            <ac:spMk id="8" creationId="{19B813EE-1577-48D4-ACA7-767AF567BDA5}"/>
          </ac:spMkLst>
        </pc:spChg>
        <pc:spChg chg="mod topLvl">
          <ac:chgData name="Carlos Leonel Ramirez Martinez" userId="14d3900238d93848" providerId="LiveId" clId="{07D1A54C-9429-4FB6-9C26-7C4DDB826460}" dt="2022-04-19T21:44:38.963" v="6045" actId="164"/>
          <ac:spMkLst>
            <pc:docMk/>
            <pc:sldMk cId="711796885" sldId="362"/>
            <ac:spMk id="9" creationId="{4A21DE56-CCD4-40D0-A10C-AA56A9E3ABD6}"/>
          </ac:spMkLst>
        </pc:spChg>
        <pc:spChg chg="mod topLvl">
          <ac:chgData name="Carlos Leonel Ramirez Martinez" userId="14d3900238d93848" providerId="LiveId" clId="{07D1A54C-9429-4FB6-9C26-7C4DDB826460}" dt="2022-04-19T21:44:38.963" v="6045" actId="164"/>
          <ac:spMkLst>
            <pc:docMk/>
            <pc:sldMk cId="711796885" sldId="362"/>
            <ac:spMk id="10" creationId="{E737B587-3AD1-4757-8360-C50770D380F5}"/>
          </ac:spMkLst>
        </pc:spChg>
        <pc:spChg chg="mod topLvl">
          <ac:chgData name="Carlos Leonel Ramirez Martinez" userId="14d3900238d93848" providerId="LiveId" clId="{07D1A54C-9429-4FB6-9C26-7C4DDB826460}" dt="2022-04-19T21:44:38.963" v="6045" actId="164"/>
          <ac:spMkLst>
            <pc:docMk/>
            <pc:sldMk cId="711796885" sldId="362"/>
            <ac:spMk id="11" creationId="{669E957A-E194-4414-8545-BCC48E482111}"/>
          </ac:spMkLst>
        </pc:spChg>
        <pc:spChg chg="mod topLvl">
          <ac:chgData name="Carlos Leonel Ramirez Martinez" userId="14d3900238d93848" providerId="LiveId" clId="{07D1A54C-9429-4FB6-9C26-7C4DDB826460}" dt="2022-04-19T21:44:38.963" v="6045" actId="164"/>
          <ac:spMkLst>
            <pc:docMk/>
            <pc:sldMk cId="711796885" sldId="362"/>
            <ac:spMk id="12" creationId="{FB14BFCA-F98C-443D-BF9F-90D371F5DE81}"/>
          </ac:spMkLst>
        </pc:spChg>
        <pc:spChg chg="add mod">
          <ac:chgData name="Carlos Leonel Ramirez Martinez" userId="14d3900238d93848" providerId="LiveId" clId="{07D1A54C-9429-4FB6-9C26-7C4DDB826460}" dt="2022-04-19T21:44:38.963" v="6045" actId="164"/>
          <ac:spMkLst>
            <pc:docMk/>
            <pc:sldMk cId="711796885" sldId="362"/>
            <ac:spMk id="15" creationId="{B54FE87E-04DA-459E-BA4F-A533FBC8F6B2}"/>
          </ac:spMkLst>
        </pc:spChg>
        <pc:spChg chg="add mod">
          <ac:chgData name="Carlos Leonel Ramirez Martinez" userId="14d3900238d93848" providerId="LiveId" clId="{07D1A54C-9429-4FB6-9C26-7C4DDB826460}" dt="2022-04-19T21:44:38.963" v="6045" actId="164"/>
          <ac:spMkLst>
            <pc:docMk/>
            <pc:sldMk cId="711796885" sldId="362"/>
            <ac:spMk id="16" creationId="{1290A4F7-8A20-4342-B751-BF9B266DFFB2}"/>
          </ac:spMkLst>
        </pc:spChg>
        <pc:spChg chg="add del">
          <ac:chgData name="Carlos Leonel Ramirez Martinez" userId="14d3900238d93848" providerId="LiveId" clId="{07D1A54C-9429-4FB6-9C26-7C4DDB826460}" dt="2022-04-19T20:14:25.081" v="3636" actId="22"/>
          <ac:spMkLst>
            <pc:docMk/>
            <pc:sldMk cId="711796885" sldId="362"/>
            <ac:spMk id="18" creationId="{844D5E1B-887D-4B82-A5AA-3A7EB945C3BE}"/>
          </ac:spMkLst>
        </pc:spChg>
        <pc:grpChg chg="del mod">
          <ac:chgData name="Carlos Leonel Ramirez Martinez" userId="14d3900238d93848" providerId="LiveId" clId="{07D1A54C-9429-4FB6-9C26-7C4DDB826460}" dt="2022-04-19T20:12:17.422" v="3603" actId="165"/>
          <ac:grpSpMkLst>
            <pc:docMk/>
            <pc:sldMk cId="711796885" sldId="362"/>
            <ac:grpSpMk id="5" creationId="{04C0A1BB-149D-4C2D-B3A8-7116B7ADC015}"/>
          </ac:grpSpMkLst>
        </pc:grpChg>
        <pc:grpChg chg="add mod">
          <ac:chgData name="Carlos Leonel Ramirez Martinez" userId="14d3900238d93848" providerId="LiveId" clId="{07D1A54C-9429-4FB6-9C26-7C4DDB826460}" dt="2022-04-19T21:44:38.963" v="6045" actId="164"/>
          <ac:grpSpMkLst>
            <pc:docMk/>
            <pc:sldMk cId="711796885" sldId="362"/>
            <ac:grpSpMk id="19" creationId="{535B85F3-2376-4060-B1CE-D93F861A2CDF}"/>
          </ac:grpSpMkLst>
        </pc:grpChg>
        <pc:graphicFrameChg chg="add del modGraphic">
          <ac:chgData name="Carlos Leonel Ramirez Martinez" userId="14d3900238d93848" providerId="LiveId" clId="{07D1A54C-9429-4FB6-9C26-7C4DDB826460}" dt="2022-04-19T20:07:41.761" v="3304" actId="1032"/>
          <ac:graphicFrameMkLst>
            <pc:docMk/>
            <pc:sldMk cId="711796885" sldId="362"/>
            <ac:graphicFrameMk id="2" creationId="{4F5DA078-0590-4C57-BCAD-B86344A3CD1E}"/>
          </ac:graphicFrameMkLst>
        </pc:graphicFrameChg>
        <pc:graphicFrameChg chg="add del mod modGraphic">
          <ac:chgData name="Carlos Leonel Ramirez Martinez" userId="14d3900238d93848" providerId="LiveId" clId="{07D1A54C-9429-4FB6-9C26-7C4DDB826460}" dt="2022-04-19T20:10:18.984" v="3563" actId="18245"/>
          <ac:graphicFrameMkLst>
            <pc:docMk/>
            <pc:sldMk cId="711796885" sldId="362"/>
            <ac:graphicFrameMk id="3" creationId="{966727C1-A09A-43F4-A0FC-05A50B88467A}"/>
          </ac:graphicFrameMkLst>
        </pc:graphicFrameChg>
        <pc:picChg chg="add del mod">
          <ac:chgData name="Carlos Leonel Ramirez Martinez" userId="14d3900238d93848" providerId="LiveId" clId="{07D1A54C-9429-4FB6-9C26-7C4DDB826460}" dt="2022-04-19T20:11:39.624" v="3594" actId="478"/>
          <ac:picMkLst>
            <pc:docMk/>
            <pc:sldMk cId="711796885" sldId="362"/>
            <ac:picMk id="14" creationId="{28D48AE0-DA05-4B44-8810-2193B03AAFE5}"/>
          </ac:picMkLst>
        </pc:picChg>
      </pc:sldChg>
      <pc:sldChg chg="del">
        <pc:chgData name="Carlos Leonel Ramirez Martinez" userId="14d3900238d93848" providerId="LiveId" clId="{07D1A54C-9429-4FB6-9C26-7C4DDB826460}" dt="2022-04-19T11:55:21.434" v="0" actId="47"/>
        <pc:sldMkLst>
          <pc:docMk/>
          <pc:sldMk cId="3198577619" sldId="362"/>
        </pc:sldMkLst>
      </pc:sldChg>
      <pc:sldChg chg="addSp delSp modSp add mod replId modNotesTx">
        <pc:chgData name="Carlos Leonel Ramirez Martinez" userId="14d3900238d93848" providerId="LiveId" clId="{07D1A54C-9429-4FB6-9C26-7C4DDB826460}" dt="2022-04-19T20:31:29.801" v="4177" actId="20577"/>
        <pc:sldMkLst>
          <pc:docMk/>
          <pc:sldMk cId="1400083483" sldId="363"/>
        </pc:sldMkLst>
        <pc:spChg chg="mod">
          <ac:chgData name="Carlos Leonel Ramirez Martinez" userId="14d3900238d93848" providerId="LiveId" clId="{07D1A54C-9429-4FB6-9C26-7C4DDB826460}" dt="2022-04-19T20:21:54.458" v="3950" actId="20577"/>
          <ac:spMkLst>
            <pc:docMk/>
            <pc:sldMk cId="1400083483" sldId="363"/>
            <ac:spMk id="8" creationId="{19B813EE-1577-48D4-ACA7-767AF567BDA5}"/>
          </ac:spMkLst>
        </pc:spChg>
        <pc:graphicFrameChg chg="add mod modGraphic">
          <ac:chgData name="Carlos Leonel Ramirez Martinez" userId="14d3900238d93848" providerId="LiveId" clId="{07D1A54C-9429-4FB6-9C26-7C4DDB826460}" dt="2022-04-19T20:31:29.801" v="4177" actId="20577"/>
          <ac:graphicFrameMkLst>
            <pc:docMk/>
            <pc:sldMk cId="1400083483" sldId="363"/>
            <ac:graphicFrameMk id="2" creationId="{77ABC78C-7042-4451-B932-E348F1B3FE6B}"/>
          </ac:graphicFrameMkLst>
        </pc:graphicFrameChg>
        <pc:picChg chg="add del mod">
          <ac:chgData name="Carlos Leonel Ramirez Martinez" userId="14d3900238d93848" providerId="LiveId" clId="{07D1A54C-9429-4FB6-9C26-7C4DDB826460}" dt="2022-04-19T20:30:34.465" v="4164" actId="478"/>
          <ac:picMkLst>
            <pc:docMk/>
            <pc:sldMk cId="1400083483" sldId="363"/>
            <ac:picMk id="5" creationId="{3F3C5D53-7E8B-4058-9CEB-65650170FDD0}"/>
          </ac:picMkLst>
        </pc:picChg>
      </pc:sldChg>
      <pc:sldChg chg="del">
        <pc:chgData name="Carlos Leonel Ramirez Martinez" userId="14d3900238d93848" providerId="LiveId" clId="{07D1A54C-9429-4FB6-9C26-7C4DDB826460}" dt="2022-04-19T11:55:21.434" v="0" actId="47"/>
        <pc:sldMkLst>
          <pc:docMk/>
          <pc:sldMk cId="3759493860" sldId="363"/>
        </pc:sldMkLst>
      </pc:sldChg>
      <pc:sldChg chg="del">
        <pc:chgData name="Carlos Leonel Ramirez Martinez" userId="14d3900238d93848" providerId="LiveId" clId="{07D1A54C-9429-4FB6-9C26-7C4DDB826460}" dt="2022-04-19T11:55:21.434" v="0" actId="47"/>
        <pc:sldMkLst>
          <pc:docMk/>
          <pc:sldMk cId="74691825" sldId="364"/>
        </pc:sldMkLst>
      </pc:sldChg>
      <pc:sldChg chg="addSp modSp add mod replId modNotesTx">
        <pc:chgData name="Carlos Leonel Ramirez Martinez" userId="14d3900238d93848" providerId="LiveId" clId="{07D1A54C-9429-4FB6-9C26-7C4DDB826460}" dt="2022-04-19T20:44:01.999" v="4285" actId="403"/>
        <pc:sldMkLst>
          <pc:docMk/>
          <pc:sldMk cId="2657911243" sldId="364"/>
        </pc:sldMkLst>
        <pc:spChg chg="mod">
          <ac:chgData name="Carlos Leonel Ramirez Martinez" userId="14d3900238d93848" providerId="LiveId" clId="{07D1A54C-9429-4FB6-9C26-7C4DDB826460}" dt="2022-04-19T20:32:44.439" v="4201" actId="20577"/>
          <ac:spMkLst>
            <pc:docMk/>
            <pc:sldMk cId="2657911243" sldId="364"/>
            <ac:spMk id="8" creationId="{19B813EE-1577-48D4-ACA7-767AF567BDA5}"/>
          </ac:spMkLst>
        </pc:spChg>
        <pc:graphicFrameChg chg="add mod modGraphic">
          <ac:chgData name="Carlos Leonel Ramirez Martinez" userId="14d3900238d93848" providerId="LiveId" clId="{07D1A54C-9429-4FB6-9C26-7C4DDB826460}" dt="2022-04-19T20:44:01.999" v="4285" actId="403"/>
          <ac:graphicFrameMkLst>
            <pc:docMk/>
            <pc:sldMk cId="2657911243" sldId="364"/>
            <ac:graphicFrameMk id="2" creationId="{7694C68A-7278-45F8-98EF-F5AC1D38B18C}"/>
          </ac:graphicFrameMkLst>
        </pc:graphicFrameChg>
      </pc:sldChg>
      <pc:sldChg chg="addSp modSp add mod replId modNotesTx">
        <pc:chgData name="Carlos Leonel Ramirez Martinez" userId="14d3900238d93848" providerId="LiveId" clId="{07D1A54C-9429-4FB6-9C26-7C4DDB826460}" dt="2022-04-19T21:12:42.152" v="5334"/>
        <pc:sldMkLst>
          <pc:docMk/>
          <pc:sldMk cId="2765469584" sldId="365"/>
        </pc:sldMkLst>
        <pc:spChg chg="mod">
          <ac:chgData name="Carlos Leonel Ramirez Martinez" userId="14d3900238d93848" providerId="LiveId" clId="{07D1A54C-9429-4FB6-9C26-7C4DDB826460}" dt="2022-04-19T21:12:42.152" v="5334"/>
          <ac:spMkLst>
            <pc:docMk/>
            <pc:sldMk cId="2765469584" sldId="365"/>
            <ac:spMk id="8" creationId="{19B813EE-1577-48D4-ACA7-767AF567BDA5}"/>
          </ac:spMkLst>
        </pc:spChg>
        <pc:picChg chg="add mod">
          <ac:chgData name="Carlos Leonel Ramirez Martinez" userId="14d3900238d93848" providerId="LiveId" clId="{07D1A54C-9429-4FB6-9C26-7C4DDB826460}" dt="2022-04-19T20:50:32.401" v="4695" actId="14100"/>
          <ac:picMkLst>
            <pc:docMk/>
            <pc:sldMk cId="2765469584" sldId="365"/>
            <ac:picMk id="3" creationId="{05134AE9-F3BD-4958-B3CA-3EA4938E7BF5}"/>
          </ac:picMkLst>
        </pc:picChg>
      </pc:sldChg>
      <pc:sldChg chg="del">
        <pc:chgData name="Carlos Leonel Ramirez Martinez" userId="14d3900238d93848" providerId="LiveId" clId="{07D1A54C-9429-4FB6-9C26-7C4DDB826460}" dt="2022-04-19T11:55:21.434" v="0" actId="47"/>
        <pc:sldMkLst>
          <pc:docMk/>
          <pc:sldMk cId="3447262552" sldId="365"/>
        </pc:sldMkLst>
      </pc:sldChg>
      <pc:sldChg chg="addSp modSp add mod replId modNotesTx">
        <pc:chgData name="Carlos Leonel Ramirez Martinez" userId="14d3900238d93848" providerId="LiveId" clId="{07D1A54C-9429-4FB6-9C26-7C4DDB826460}" dt="2022-04-19T21:12:15.707" v="5322" actId="20577"/>
        <pc:sldMkLst>
          <pc:docMk/>
          <pc:sldMk cId="1786615722" sldId="366"/>
        </pc:sldMkLst>
        <pc:spChg chg="mod">
          <ac:chgData name="Carlos Leonel Ramirez Martinez" userId="14d3900238d93848" providerId="LiveId" clId="{07D1A54C-9429-4FB6-9C26-7C4DDB826460}" dt="2022-04-19T21:01:20.893" v="4780"/>
          <ac:spMkLst>
            <pc:docMk/>
            <pc:sldMk cId="1786615722" sldId="366"/>
            <ac:spMk id="7" creationId="{092511EF-160C-46AF-9696-70CDF7F5A530}"/>
          </ac:spMkLst>
        </pc:spChg>
        <pc:spChg chg="mod">
          <ac:chgData name="Carlos Leonel Ramirez Martinez" userId="14d3900238d93848" providerId="LiveId" clId="{07D1A54C-9429-4FB6-9C26-7C4DDB826460}" dt="2022-04-19T21:12:15.707" v="5322" actId="20577"/>
          <ac:spMkLst>
            <pc:docMk/>
            <pc:sldMk cId="1786615722" sldId="366"/>
            <ac:spMk id="8" creationId="{19B813EE-1577-48D4-ACA7-767AF567BDA5}"/>
          </ac:spMkLst>
        </pc:spChg>
        <pc:spChg chg="mod">
          <ac:chgData name="Carlos Leonel Ramirez Martinez" userId="14d3900238d93848" providerId="LiveId" clId="{07D1A54C-9429-4FB6-9C26-7C4DDB826460}" dt="2022-04-19T21:01:20.893" v="4780"/>
          <ac:spMkLst>
            <pc:docMk/>
            <pc:sldMk cId="1786615722" sldId="366"/>
            <ac:spMk id="9" creationId="{DF3FB308-167C-468B-92C7-4A5BEC2485B9}"/>
          </ac:spMkLst>
        </pc:spChg>
        <pc:spChg chg="mod">
          <ac:chgData name="Carlos Leonel Ramirez Martinez" userId="14d3900238d93848" providerId="LiveId" clId="{07D1A54C-9429-4FB6-9C26-7C4DDB826460}" dt="2022-04-19T21:01:29.782" v="4783" actId="20577"/>
          <ac:spMkLst>
            <pc:docMk/>
            <pc:sldMk cId="1786615722" sldId="366"/>
            <ac:spMk id="10" creationId="{F3E7E0A8-9D3E-4963-BFED-F504D09CB7A2}"/>
          </ac:spMkLst>
        </pc:spChg>
        <pc:spChg chg="mod">
          <ac:chgData name="Carlos Leonel Ramirez Martinez" userId="14d3900238d93848" providerId="LiveId" clId="{07D1A54C-9429-4FB6-9C26-7C4DDB826460}" dt="2022-04-19T21:01:20.893" v="4780"/>
          <ac:spMkLst>
            <pc:docMk/>
            <pc:sldMk cId="1786615722" sldId="366"/>
            <ac:spMk id="11" creationId="{E9562542-1E89-4F54-AC54-88E250655B96}"/>
          </ac:spMkLst>
        </pc:spChg>
        <pc:spChg chg="mod">
          <ac:chgData name="Carlos Leonel Ramirez Martinez" userId="14d3900238d93848" providerId="LiveId" clId="{07D1A54C-9429-4FB6-9C26-7C4DDB826460}" dt="2022-04-19T21:01:20.893" v="4780"/>
          <ac:spMkLst>
            <pc:docMk/>
            <pc:sldMk cId="1786615722" sldId="366"/>
            <ac:spMk id="12" creationId="{91656EF0-7761-4C99-B5B4-7A5961AD7ECB}"/>
          </ac:spMkLst>
        </pc:spChg>
        <pc:spChg chg="mod">
          <ac:chgData name="Carlos Leonel Ramirez Martinez" userId="14d3900238d93848" providerId="LiveId" clId="{07D1A54C-9429-4FB6-9C26-7C4DDB826460}" dt="2022-04-19T21:01:20.893" v="4780"/>
          <ac:spMkLst>
            <pc:docMk/>
            <pc:sldMk cId="1786615722" sldId="366"/>
            <ac:spMk id="13" creationId="{334F30CD-9962-441E-9B08-80F3F53EC03F}"/>
          </ac:spMkLst>
        </pc:spChg>
        <pc:spChg chg="mod">
          <ac:chgData name="Carlos Leonel Ramirez Martinez" userId="14d3900238d93848" providerId="LiveId" clId="{07D1A54C-9429-4FB6-9C26-7C4DDB826460}" dt="2022-04-19T21:01:35.327" v="4787" actId="20577"/>
          <ac:spMkLst>
            <pc:docMk/>
            <pc:sldMk cId="1786615722" sldId="366"/>
            <ac:spMk id="14" creationId="{EA141230-8B9F-4600-98C5-BC3BE954925C}"/>
          </ac:spMkLst>
        </pc:spChg>
        <pc:spChg chg="mod">
          <ac:chgData name="Carlos Leonel Ramirez Martinez" userId="14d3900238d93848" providerId="LiveId" clId="{07D1A54C-9429-4FB6-9C26-7C4DDB826460}" dt="2022-04-19T21:01:20.893" v="4780"/>
          <ac:spMkLst>
            <pc:docMk/>
            <pc:sldMk cId="1786615722" sldId="366"/>
            <ac:spMk id="15" creationId="{62544AFC-D0A7-4366-82E3-A6711B2CBC85}"/>
          </ac:spMkLst>
        </pc:spChg>
        <pc:grpChg chg="add mod">
          <ac:chgData name="Carlos Leonel Ramirez Martinez" userId="14d3900238d93848" providerId="LiveId" clId="{07D1A54C-9429-4FB6-9C26-7C4DDB826460}" dt="2022-04-19T21:03:06.662" v="4947" actId="1076"/>
          <ac:grpSpMkLst>
            <pc:docMk/>
            <pc:sldMk cId="1786615722" sldId="366"/>
            <ac:grpSpMk id="5" creationId="{C9598850-DEA4-46CA-B345-5B325697DCE9}"/>
          </ac:grpSpMkLst>
        </pc:grpChg>
      </pc:sldChg>
      <pc:sldChg chg="del">
        <pc:chgData name="Carlos Leonel Ramirez Martinez" userId="14d3900238d93848" providerId="LiveId" clId="{07D1A54C-9429-4FB6-9C26-7C4DDB826460}" dt="2022-04-19T11:55:21.434" v="0" actId="47"/>
        <pc:sldMkLst>
          <pc:docMk/>
          <pc:sldMk cId="2549524965" sldId="366"/>
        </pc:sldMkLst>
      </pc:sldChg>
      <pc:sldChg chg="del">
        <pc:chgData name="Carlos Leonel Ramirez Martinez" userId="14d3900238d93848" providerId="LiveId" clId="{07D1A54C-9429-4FB6-9C26-7C4DDB826460}" dt="2022-04-19T11:55:21.434" v="0" actId="47"/>
        <pc:sldMkLst>
          <pc:docMk/>
          <pc:sldMk cId="471207780" sldId="367"/>
        </pc:sldMkLst>
      </pc:sldChg>
      <pc:sldChg chg="addSp modSp add mod replId modAnim modNotesTx">
        <pc:chgData name="Carlos Leonel Ramirez Martinez" userId="14d3900238d93848" providerId="LiveId" clId="{07D1A54C-9429-4FB6-9C26-7C4DDB826460}" dt="2022-04-19T21:19:52.201" v="5638" actId="1076"/>
        <pc:sldMkLst>
          <pc:docMk/>
          <pc:sldMk cId="1610129366" sldId="367"/>
        </pc:sldMkLst>
        <pc:spChg chg="mod">
          <ac:chgData name="Carlos Leonel Ramirez Martinez" userId="14d3900238d93848" providerId="LiveId" clId="{07D1A54C-9429-4FB6-9C26-7C4DDB826460}" dt="2022-04-19T21:18:35.779" v="5562" actId="255"/>
          <ac:spMkLst>
            <pc:docMk/>
            <pc:sldMk cId="1610129366" sldId="367"/>
            <ac:spMk id="8" creationId="{19B813EE-1577-48D4-ACA7-767AF567BDA5}"/>
          </ac:spMkLst>
        </pc:spChg>
        <pc:picChg chg="add mod">
          <ac:chgData name="Carlos Leonel Ramirez Martinez" userId="14d3900238d93848" providerId="LiveId" clId="{07D1A54C-9429-4FB6-9C26-7C4DDB826460}" dt="2022-04-19T21:19:40.896" v="5637" actId="1076"/>
          <ac:picMkLst>
            <pc:docMk/>
            <pc:sldMk cId="1610129366" sldId="367"/>
            <ac:picMk id="3" creationId="{A89FAFD6-F187-4360-86BF-025F4819BE60}"/>
          </ac:picMkLst>
        </pc:picChg>
        <pc:picChg chg="add mod">
          <ac:chgData name="Carlos Leonel Ramirez Martinez" userId="14d3900238d93848" providerId="LiveId" clId="{07D1A54C-9429-4FB6-9C26-7C4DDB826460}" dt="2022-04-19T21:19:52.201" v="5638" actId="1076"/>
          <ac:picMkLst>
            <pc:docMk/>
            <pc:sldMk cId="1610129366" sldId="367"/>
            <ac:picMk id="7" creationId="{A6548E76-0577-4478-9A22-86FB9F7BE715}"/>
          </ac:picMkLst>
        </pc:picChg>
      </pc:sldChg>
      <pc:sldChg chg="addSp modSp add mod replId modAnim modNotesTx">
        <pc:chgData name="Carlos Leonel Ramirez Martinez" userId="14d3900238d93848" providerId="LiveId" clId="{07D1A54C-9429-4FB6-9C26-7C4DDB826460}" dt="2022-04-19T21:22:27.813" v="5751"/>
        <pc:sldMkLst>
          <pc:docMk/>
          <pc:sldMk cId="2764781409" sldId="368"/>
        </pc:sldMkLst>
        <pc:spChg chg="mod">
          <ac:chgData name="Carlos Leonel Ramirez Martinez" userId="14d3900238d93848" providerId="LiveId" clId="{07D1A54C-9429-4FB6-9C26-7C4DDB826460}" dt="2022-04-19T21:21:34.203" v="5741" actId="15"/>
          <ac:spMkLst>
            <pc:docMk/>
            <pc:sldMk cId="2764781409" sldId="368"/>
            <ac:spMk id="8" creationId="{19B813EE-1577-48D4-ACA7-767AF567BDA5}"/>
          </ac:spMkLst>
        </pc:spChg>
        <pc:picChg chg="add mod">
          <ac:chgData name="Carlos Leonel Ramirez Martinez" userId="14d3900238d93848" providerId="LiveId" clId="{07D1A54C-9429-4FB6-9C26-7C4DDB826460}" dt="2022-04-19T21:21:54.456" v="5745" actId="1076"/>
          <ac:picMkLst>
            <pc:docMk/>
            <pc:sldMk cId="2764781409" sldId="368"/>
            <ac:picMk id="3" creationId="{7F97AA39-B248-4DB9-9DA6-521555C737BF}"/>
          </ac:picMkLst>
        </pc:picChg>
        <pc:picChg chg="add mod">
          <ac:chgData name="Carlos Leonel Ramirez Martinez" userId="14d3900238d93848" providerId="LiveId" clId="{07D1A54C-9429-4FB6-9C26-7C4DDB826460}" dt="2022-04-19T21:22:25.159" v="5750" actId="1076"/>
          <ac:picMkLst>
            <pc:docMk/>
            <pc:sldMk cId="2764781409" sldId="368"/>
            <ac:picMk id="7" creationId="{523FAB3A-FCA3-4783-B3A2-6AA66709AAFB}"/>
          </ac:picMkLst>
        </pc:picChg>
      </pc:sldChg>
      <pc:sldChg chg="del">
        <pc:chgData name="Carlos Leonel Ramirez Martinez" userId="14d3900238d93848" providerId="LiveId" clId="{07D1A54C-9429-4FB6-9C26-7C4DDB826460}" dt="2022-04-19T11:55:21.434" v="0" actId="47"/>
        <pc:sldMkLst>
          <pc:docMk/>
          <pc:sldMk cId="3788419866" sldId="368"/>
        </pc:sldMkLst>
      </pc:sldChg>
      <pc:sldChg chg="del">
        <pc:chgData name="Carlos Leonel Ramirez Martinez" userId="14d3900238d93848" providerId="LiveId" clId="{07D1A54C-9429-4FB6-9C26-7C4DDB826460}" dt="2022-04-19T11:55:21.434" v="0" actId="47"/>
        <pc:sldMkLst>
          <pc:docMk/>
          <pc:sldMk cId="467386302" sldId="369"/>
        </pc:sldMkLst>
      </pc:sldChg>
      <pc:sldChg chg="addSp modSp add mod replId modAnim modNotesTx">
        <pc:chgData name="Carlos Leonel Ramirez Martinez" userId="14d3900238d93848" providerId="LiveId" clId="{07D1A54C-9429-4FB6-9C26-7C4DDB826460}" dt="2022-04-19T21:26:16.731" v="5858"/>
        <pc:sldMkLst>
          <pc:docMk/>
          <pc:sldMk cId="1562873228" sldId="369"/>
        </pc:sldMkLst>
        <pc:spChg chg="mod">
          <ac:chgData name="Carlos Leonel Ramirez Martinez" userId="14d3900238d93848" providerId="LiveId" clId="{07D1A54C-9429-4FB6-9C26-7C4DDB826460}" dt="2022-04-19T21:23:44.560" v="5822" actId="255"/>
          <ac:spMkLst>
            <pc:docMk/>
            <pc:sldMk cId="1562873228" sldId="369"/>
            <ac:spMk id="8" creationId="{19B813EE-1577-48D4-ACA7-767AF567BDA5}"/>
          </ac:spMkLst>
        </pc:spChg>
        <pc:picChg chg="add mod ord">
          <ac:chgData name="Carlos Leonel Ramirez Martinez" userId="14d3900238d93848" providerId="LiveId" clId="{07D1A54C-9429-4FB6-9C26-7C4DDB826460}" dt="2022-04-19T21:24:49.809" v="5839" actId="171"/>
          <ac:picMkLst>
            <pc:docMk/>
            <pc:sldMk cId="1562873228" sldId="369"/>
            <ac:picMk id="3" creationId="{7B84EC41-006D-4946-A63B-2911F828B9F0}"/>
          </ac:picMkLst>
        </pc:picChg>
        <pc:picChg chg="add mod ord">
          <ac:chgData name="Carlos Leonel Ramirez Martinez" userId="14d3900238d93848" providerId="LiveId" clId="{07D1A54C-9429-4FB6-9C26-7C4DDB826460}" dt="2022-04-19T21:24:27.408" v="5831" actId="171"/>
          <ac:picMkLst>
            <pc:docMk/>
            <pc:sldMk cId="1562873228" sldId="369"/>
            <ac:picMk id="7" creationId="{6DBDA797-2950-4C80-B93F-30E95B4A0FBD}"/>
          </ac:picMkLst>
        </pc:picChg>
        <pc:picChg chg="add mod">
          <ac:chgData name="Carlos Leonel Ramirez Martinez" userId="14d3900238d93848" providerId="LiveId" clId="{07D1A54C-9429-4FB6-9C26-7C4DDB826460}" dt="2022-04-19T21:26:13.667" v="5857" actId="29295"/>
          <ac:picMkLst>
            <pc:docMk/>
            <pc:sldMk cId="1562873228" sldId="369"/>
            <ac:picMk id="10" creationId="{F24C6C89-B05B-4460-8078-A9E270FE25F8}"/>
          </ac:picMkLst>
        </pc:picChg>
      </pc:sldChg>
      <pc:sldChg chg="del">
        <pc:chgData name="Carlos Leonel Ramirez Martinez" userId="14d3900238d93848" providerId="LiveId" clId="{07D1A54C-9429-4FB6-9C26-7C4DDB826460}" dt="2022-04-19T11:55:21.434" v="0" actId="47"/>
        <pc:sldMkLst>
          <pc:docMk/>
          <pc:sldMk cId="1111928496" sldId="370"/>
        </pc:sldMkLst>
      </pc:sldChg>
      <pc:sldChg chg="addSp modSp add mod replId modNotesTx">
        <pc:chgData name="Carlos Leonel Ramirez Martinez" userId="14d3900238d93848" providerId="LiveId" clId="{07D1A54C-9429-4FB6-9C26-7C4DDB826460}" dt="2022-04-19T21:35:01.419" v="5916" actId="1076"/>
        <pc:sldMkLst>
          <pc:docMk/>
          <pc:sldMk cId="3717232534" sldId="370"/>
        </pc:sldMkLst>
        <pc:spChg chg="mod">
          <ac:chgData name="Carlos Leonel Ramirez Martinez" userId="14d3900238d93848" providerId="LiveId" clId="{07D1A54C-9429-4FB6-9C26-7C4DDB826460}" dt="2022-04-19T21:28:36.074" v="5911"/>
          <ac:spMkLst>
            <pc:docMk/>
            <pc:sldMk cId="3717232534" sldId="370"/>
            <ac:spMk id="8" creationId="{19B813EE-1577-48D4-ACA7-767AF567BDA5}"/>
          </ac:spMkLst>
        </pc:spChg>
        <pc:picChg chg="add mod">
          <ac:chgData name="Carlos Leonel Ramirez Martinez" userId="14d3900238d93848" providerId="LiveId" clId="{07D1A54C-9429-4FB6-9C26-7C4DDB826460}" dt="2022-04-19T21:35:01.419" v="5916" actId="1076"/>
          <ac:picMkLst>
            <pc:docMk/>
            <pc:sldMk cId="3717232534" sldId="370"/>
            <ac:picMk id="3" creationId="{1CA9D0A8-46C0-4073-B062-C2A4F6FCB13B}"/>
          </ac:picMkLst>
        </pc:picChg>
      </pc:sldChg>
      <pc:sldChg chg="del">
        <pc:chgData name="Carlos Leonel Ramirez Martinez" userId="14d3900238d93848" providerId="LiveId" clId="{07D1A54C-9429-4FB6-9C26-7C4DDB826460}" dt="2022-04-19T11:55:21.434" v="0" actId="47"/>
        <pc:sldMkLst>
          <pc:docMk/>
          <pc:sldMk cId="2721960250" sldId="371"/>
        </pc:sldMkLst>
      </pc:sldChg>
      <pc:sldChg chg="modSp add mod replId modNotesTx">
        <pc:chgData name="Carlos Leonel Ramirez Martinez" userId="14d3900238d93848" providerId="LiveId" clId="{07D1A54C-9429-4FB6-9C26-7C4DDB826460}" dt="2022-04-19T21:40:25.701" v="5995" actId="6549"/>
        <pc:sldMkLst>
          <pc:docMk/>
          <pc:sldMk cId="3072774450" sldId="371"/>
        </pc:sldMkLst>
        <pc:spChg chg="mod">
          <ac:chgData name="Carlos Leonel Ramirez Martinez" userId="14d3900238d93848" providerId="LiveId" clId="{07D1A54C-9429-4FB6-9C26-7C4DDB826460}" dt="2022-04-19T21:40:00.150" v="5993" actId="255"/>
          <ac:spMkLst>
            <pc:docMk/>
            <pc:sldMk cId="3072774450" sldId="371"/>
            <ac:spMk id="8" creationId="{19B813EE-1577-48D4-ACA7-767AF567BDA5}"/>
          </ac:spMkLst>
        </pc:spChg>
      </pc:sldChg>
      <pc:sldChg chg="del">
        <pc:chgData name="Carlos Leonel Ramirez Martinez" userId="14d3900238d93848" providerId="LiveId" clId="{07D1A54C-9429-4FB6-9C26-7C4DDB826460}" dt="2022-04-19T11:55:21.434" v="0" actId="47"/>
        <pc:sldMkLst>
          <pc:docMk/>
          <pc:sldMk cId="632225511" sldId="372"/>
        </pc:sldMkLst>
      </pc:sldChg>
      <pc:sldChg chg="addSp modSp add mod replId modNotesTx">
        <pc:chgData name="Carlos Leonel Ramirez Martinez" userId="14d3900238d93848" providerId="LiveId" clId="{07D1A54C-9429-4FB6-9C26-7C4DDB826460}" dt="2022-04-19T22:08:56.426" v="6307" actId="1076"/>
        <pc:sldMkLst>
          <pc:docMk/>
          <pc:sldMk cId="652459113" sldId="372"/>
        </pc:sldMkLst>
        <pc:spChg chg="mod">
          <ac:chgData name="Carlos Leonel Ramirez Martinez" userId="14d3900238d93848" providerId="LiveId" clId="{07D1A54C-9429-4FB6-9C26-7C4DDB826460}" dt="2022-04-19T21:44:44.931" v="6046"/>
          <ac:spMkLst>
            <pc:docMk/>
            <pc:sldMk cId="652459113" sldId="372"/>
            <ac:spMk id="7" creationId="{AEAC48A5-FC63-4B0B-AB43-DAA21398F262}"/>
          </ac:spMkLst>
        </pc:spChg>
        <pc:spChg chg="mod">
          <ac:chgData name="Carlos Leonel Ramirez Martinez" userId="14d3900238d93848" providerId="LiveId" clId="{07D1A54C-9429-4FB6-9C26-7C4DDB826460}" dt="2022-04-19T21:44:15.925" v="6044" actId="255"/>
          <ac:spMkLst>
            <pc:docMk/>
            <pc:sldMk cId="652459113" sldId="372"/>
            <ac:spMk id="8" creationId="{19B813EE-1577-48D4-ACA7-767AF567BDA5}"/>
          </ac:spMkLst>
        </pc:spChg>
        <pc:spChg chg="mod">
          <ac:chgData name="Carlos Leonel Ramirez Martinez" userId="14d3900238d93848" providerId="LiveId" clId="{07D1A54C-9429-4FB6-9C26-7C4DDB826460}" dt="2022-04-19T21:44:44.931" v="6046"/>
          <ac:spMkLst>
            <pc:docMk/>
            <pc:sldMk cId="652459113" sldId="372"/>
            <ac:spMk id="9" creationId="{72B18235-CAD4-4982-BA64-7798796FC81C}"/>
          </ac:spMkLst>
        </pc:spChg>
        <pc:spChg chg="mod">
          <ac:chgData name="Carlos Leonel Ramirez Martinez" userId="14d3900238d93848" providerId="LiveId" clId="{07D1A54C-9429-4FB6-9C26-7C4DDB826460}" dt="2022-04-19T22:08:56.426" v="6307" actId="1076"/>
          <ac:spMkLst>
            <pc:docMk/>
            <pc:sldMk cId="652459113" sldId="372"/>
            <ac:spMk id="10" creationId="{7A170105-D41E-418B-BFE8-97121B875ABE}"/>
          </ac:spMkLst>
        </pc:spChg>
        <pc:spChg chg="mod">
          <ac:chgData name="Carlos Leonel Ramirez Martinez" userId="14d3900238d93848" providerId="LiveId" clId="{07D1A54C-9429-4FB6-9C26-7C4DDB826460}" dt="2022-04-19T22:08:41.568" v="6301" actId="122"/>
          <ac:spMkLst>
            <pc:docMk/>
            <pc:sldMk cId="652459113" sldId="372"/>
            <ac:spMk id="11" creationId="{1EBF1266-B66F-45AC-B39B-C46918B75396}"/>
          </ac:spMkLst>
        </pc:spChg>
        <pc:spChg chg="mod">
          <ac:chgData name="Carlos Leonel Ramirez Martinez" userId="14d3900238d93848" providerId="LiveId" clId="{07D1A54C-9429-4FB6-9C26-7C4DDB826460}" dt="2022-04-19T22:08:41.568" v="6301" actId="122"/>
          <ac:spMkLst>
            <pc:docMk/>
            <pc:sldMk cId="652459113" sldId="372"/>
            <ac:spMk id="12" creationId="{0C336F0F-A3CE-4A1E-AF29-8B904AD73713}"/>
          </ac:spMkLst>
        </pc:spChg>
        <pc:spChg chg="mod">
          <ac:chgData name="Carlos Leonel Ramirez Martinez" userId="14d3900238d93848" providerId="LiveId" clId="{07D1A54C-9429-4FB6-9C26-7C4DDB826460}" dt="2022-04-19T22:08:51.887" v="6306" actId="404"/>
          <ac:spMkLst>
            <pc:docMk/>
            <pc:sldMk cId="652459113" sldId="372"/>
            <ac:spMk id="13" creationId="{8404BA79-491F-4CBD-9BBA-8938F05ABFC2}"/>
          </ac:spMkLst>
        </pc:spChg>
        <pc:spChg chg="mod">
          <ac:chgData name="Carlos Leonel Ramirez Martinez" userId="14d3900238d93848" providerId="LiveId" clId="{07D1A54C-9429-4FB6-9C26-7C4DDB826460}" dt="2022-04-19T22:08:51.887" v="6306" actId="404"/>
          <ac:spMkLst>
            <pc:docMk/>
            <pc:sldMk cId="652459113" sldId="372"/>
            <ac:spMk id="14" creationId="{A8812AFE-4076-4BFB-8655-38A75B2CC0B5}"/>
          </ac:spMkLst>
        </pc:spChg>
        <pc:grpChg chg="add mod">
          <ac:chgData name="Carlos Leonel Ramirez Martinez" userId="14d3900238d93848" providerId="LiveId" clId="{07D1A54C-9429-4FB6-9C26-7C4DDB826460}" dt="2022-04-19T22:07:18.459" v="6279" actId="14100"/>
          <ac:grpSpMkLst>
            <pc:docMk/>
            <pc:sldMk cId="652459113" sldId="372"/>
            <ac:grpSpMk id="5" creationId="{CFCE410D-DFC5-4091-8C83-E1A94F80FE5D}"/>
          </ac:grpSpMkLst>
        </pc:grpChg>
      </pc:sldChg>
      <pc:sldChg chg="addSp delSp modSp add mod modNotesTx">
        <pc:chgData name="Carlos Leonel Ramirez Martinez" userId="14d3900238d93848" providerId="LiveId" clId="{07D1A54C-9429-4FB6-9C26-7C4DDB826460}" dt="2022-04-19T12:10:51.486" v="546" actId="20577"/>
        <pc:sldMkLst>
          <pc:docMk/>
          <pc:sldMk cId="734873673" sldId="373"/>
        </pc:sldMkLst>
        <pc:graphicFrameChg chg="del">
          <ac:chgData name="Carlos Leonel Ramirez Martinez" userId="14d3900238d93848" providerId="LiveId" clId="{07D1A54C-9429-4FB6-9C26-7C4DDB826460}" dt="2022-04-19T12:06:06.622" v="262" actId="478"/>
          <ac:graphicFrameMkLst>
            <pc:docMk/>
            <pc:sldMk cId="734873673" sldId="373"/>
            <ac:graphicFrameMk id="2" creationId="{106DCD8C-240A-4ECB-862F-771087D16D9D}"/>
          </ac:graphicFrameMkLst>
        </pc:graphicFrameChg>
        <pc:graphicFrameChg chg="add mod modGraphic">
          <ac:chgData name="Carlos Leonel Ramirez Martinez" userId="14d3900238d93848" providerId="LiveId" clId="{07D1A54C-9429-4FB6-9C26-7C4DDB826460}" dt="2022-04-19T12:10:16.648" v="544" actId="207"/>
          <ac:graphicFrameMkLst>
            <pc:docMk/>
            <pc:sldMk cId="734873673" sldId="373"/>
            <ac:graphicFrameMk id="3" creationId="{FFD53917-0AAF-4F71-B4A1-D77114814E16}"/>
          </ac:graphicFrameMkLst>
        </pc:graphicFrameChg>
      </pc:sldChg>
      <pc:sldChg chg="del">
        <pc:chgData name="Carlos Leonel Ramirez Martinez" userId="14d3900238d93848" providerId="LiveId" clId="{07D1A54C-9429-4FB6-9C26-7C4DDB826460}" dt="2022-04-19T11:55:21.434" v="0" actId="47"/>
        <pc:sldMkLst>
          <pc:docMk/>
          <pc:sldMk cId="1765225385" sldId="373"/>
        </pc:sldMkLst>
      </pc:sldChg>
      <pc:sldChg chg="modSp add mod ord">
        <pc:chgData name="Carlos Leonel Ramirez Martinez" userId="14d3900238d93848" providerId="LiveId" clId="{07D1A54C-9429-4FB6-9C26-7C4DDB826460}" dt="2022-04-19T16:03:03.599" v="1095" actId="313"/>
        <pc:sldMkLst>
          <pc:docMk/>
          <pc:sldMk cId="523282158" sldId="374"/>
        </pc:sldMkLst>
        <pc:spChg chg="mod">
          <ac:chgData name="Carlos Leonel Ramirez Martinez" userId="14d3900238d93848" providerId="LiveId" clId="{07D1A54C-9429-4FB6-9C26-7C4DDB826460}" dt="2022-04-19T12:41:01.283" v="1014" actId="20577"/>
          <ac:spMkLst>
            <pc:docMk/>
            <pc:sldMk cId="523282158" sldId="374"/>
            <ac:spMk id="2" creationId="{00000000-0000-0000-0000-000000000000}"/>
          </ac:spMkLst>
        </pc:spChg>
        <pc:spChg chg="mod">
          <ac:chgData name="Carlos Leonel Ramirez Martinez" userId="14d3900238d93848" providerId="LiveId" clId="{07D1A54C-9429-4FB6-9C26-7C4DDB826460}" dt="2022-04-19T16:03:03.599" v="1095" actId="313"/>
          <ac:spMkLst>
            <pc:docMk/>
            <pc:sldMk cId="523282158" sldId="374"/>
            <ac:spMk id="12" creationId="{6D557538-D8AF-4733-ABDC-BD8EB139F28F}"/>
          </ac:spMkLst>
        </pc:spChg>
      </pc:sldChg>
      <pc:sldChg chg="del">
        <pc:chgData name="Carlos Leonel Ramirez Martinez" userId="14d3900238d93848" providerId="LiveId" clId="{07D1A54C-9429-4FB6-9C26-7C4DDB826460}" dt="2022-04-19T11:55:21.434" v="0" actId="47"/>
        <pc:sldMkLst>
          <pc:docMk/>
          <pc:sldMk cId="1962382631" sldId="374"/>
        </pc:sldMkLst>
      </pc:sldChg>
      <pc:sldChg chg="addSp delSp modSp add mod">
        <pc:chgData name="Carlos Leonel Ramirez Martinez" userId="14d3900238d93848" providerId="LiveId" clId="{07D1A54C-9429-4FB6-9C26-7C4DDB826460}" dt="2022-04-19T16:29:55.157" v="2011" actId="1076"/>
        <pc:sldMkLst>
          <pc:docMk/>
          <pc:sldMk cId="566423283" sldId="375"/>
        </pc:sldMkLst>
        <pc:graphicFrameChg chg="add mod modGraphic">
          <ac:chgData name="Carlos Leonel Ramirez Martinez" userId="14d3900238d93848" providerId="LiveId" clId="{07D1A54C-9429-4FB6-9C26-7C4DDB826460}" dt="2022-04-19T16:29:55.157" v="2011" actId="1076"/>
          <ac:graphicFrameMkLst>
            <pc:docMk/>
            <pc:sldMk cId="566423283" sldId="375"/>
            <ac:graphicFrameMk id="2" creationId="{8E84F286-A690-4A09-B3E7-406E3AF3B6A4}"/>
          </ac:graphicFrameMkLst>
        </pc:graphicFrameChg>
        <pc:picChg chg="del">
          <ac:chgData name="Carlos Leonel Ramirez Martinez" userId="14d3900238d93848" providerId="LiveId" clId="{07D1A54C-9429-4FB6-9C26-7C4DDB826460}" dt="2022-04-19T16:25:06.170" v="1558" actId="478"/>
          <ac:picMkLst>
            <pc:docMk/>
            <pc:sldMk cId="566423283" sldId="375"/>
            <ac:picMk id="3" creationId="{710F722B-B330-48A3-B6EE-7F75321A2C46}"/>
          </ac:picMkLst>
        </pc:picChg>
      </pc:sldChg>
      <pc:sldChg chg="del">
        <pc:chgData name="Carlos Leonel Ramirez Martinez" userId="14d3900238d93848" providerId="LiveId" clId="{07D1A54C-9429-4FB6-9C26-7C4DDB826460}" dt="2022-04-19T11:55:21.434" v="0" actId="47"/>
        <pc:sldMkLst>
          <pc:docMk/>
          <pc:sldMk cId="1881554759" sldId="375"/>
        </pc:sldMkLst>
      </pc:sldChg>
      <pc:sldChg chg="modSp add mod">
        <pc:chgData name="Carlos Leonel Ramirez Martinez" userId="14d3900238d93848" providerId="LiveId" clId="{07D1A54C-9429-4FB6-9C26-7C4DDB826460}" dt="2022-04-19T17:35:35.628" v="2533" actId="255"/>
        <pc:sldMkLst>
          <pc:docMk/>
          <pc:sldMk cId="452482314" sldId="376"/>
        </pc:sldMkLst>
        <pc:spChg chg="mod">
          <ac:chgData name="Carlos Leonel Ramirez Martinez" userId="14d3900238d93848" providerId="LiveId" clId="{07D1A54C-9429-4FB6-9C26-7C4DDB826460}" dt="2022-04-19T17:35:35.628" v="2533" actId="255"/>
          <ac:spMkLst>
            <pc:docMk/>
            <pc:sldMk cId="452482314" sldId="376"/>
            <ac:spMk id="8" creationId="{19B813EE-1577-48D4-ACA7-767AF567BDA5}"/>
          </ac:spMkLst>
        </pc:spChg>
      </pc:sldChg>
      <pc:sldChg chg="del">
        <pc:chgData name="Carlos Leonel Ramirez Martinez" userId="14d3900238d93848" providerId="LiveId" clId="{07D1A54C-9429-4FB6-9C26-7C4DDB826460}" dt="2022-04-19T11:55:21.434" v="0" actId="47"/>
        <pc:sldMkLst>
          <pc:docMk/>
          <pc:sldMk cId="2933762681" sldId="376"/>
        </pc:sldMkLst>
      </pc:sldChg>
      <pc:sldChg chg="del">
        <pc:chgData name="Carlos Leonel Ramirez Martinez" userId="14d3900238d93848" providerId="LiveId" clId="{07D1A54C-9429-4FB6-9C26-7C4DDB826460}" dt="2022-04-19T11:55:21.434" v="0" actId="47"/>
        <pc:sldMkLst>
          <pc:docMk/>
          <pc:sldMk cId="3205659617" sldId="377"/>
        </pc:sldMkLst>
      </pc:sldChg>
      <pc:sldChg chg="addSp delSp modSp add mod modNotesTx">
        <pc:chgData name="Carlos Leonel Ramirez Martinez" userId="14d3900238d93848" providerId="LiveId" clId="{07D1A54C-9429-4FB6-9C26-7C4DDB826460}" dt="2022-04-19T17:48:37.336" v="2986" actId="6549"/>
        <pc:sldMkLst>
          <pc:docMk/>
          <pc:sldMk cId="3561050281" sldId="377"/>
        </pc:sldMkLst>
        <pc:spChg chg="mod">
          <ac:chgData name="Carlos Leonel Ramirez Martinez" userId="14d3900238d93848" providerId="LiveId" clId="{07D1A54C-9429-4FB6-9C26-7C4DDB826460}" dt="2022-04-19T17:47:47.675" v="2980" actId="20577"/>
          <ac:spMkLst>
            <pc:docMk/>
            <pc:sldMk cId="3561050281" sldId="377"/>
            <ac:spMk id="8" creationId="{19B813EE-1577-48D4-ACA7-767AF567BDA5}"/>
          </ac:spMkLst>
        </pc:spChg>
        <pc:picChg chg="del">
          <ac:chgData name="Carlos Leonel Ramirez Martinez" userId="14d3900238d93848" providerId="LiveId" clId="{07D1A54C-9429-4FB6-9C26-7C4DDB826460}" dt="2022-04-19T17:47:18.921" v="2950" actId="478"/>
          <ac:picMkLst>
            <pc:docMk/>
            <pc:sldMk cId="3561050281" sldId="377"/>
            <ac:picMk id="3" creationId="{ED51C59B-0C8E-4B30-BD7D-4D3D4A131401}"/>
          </ac:picMkLst>
        </pc:picChg>
        <pc:picChg chg="add mod">
          <ac:chgData name="Carlos Leonel Ramirez Martinez" userId="14d3900238d93848" providerId="LiveId" clId="{07D1A54C-9429-4FB6-9C26-7C4DDB826460}" dt="2022-04-19T17:47:58.854" v="2984" actId="1076"/>
          <ac:picMkLst>
            <pc:docMk/>
            <pc:sldMk cId="3561050281" sldId="377"/>
            <ac:picMk id="5" creationId="{C9DCBB1D-99F3-4E6D-B3D0-DB1738C9B73D}"/>
          </ac:picMkLst>
        </pc:picChg>
      </pc:sldChg>
      <pc:sldChg chg="modSp add mod modNotesTx">
        <pc:chgData name="Carlos Leonel Ramirez Martinez" userId="14d3900238d93848" providerId="LiveId" clId="{07D1A54C-9429-4FB6-9C26-7C4DDB826460}" dt="2022-04-19T17:45:53.649" v="2710" actId="6549"/>
        <pc:sldMkLst>
          <pc:docMk/>
          <pc:sldMk cId="281179719" sldId="378"/>
        </pc:sldMkLst>
        <pc:spChg chg="mod">
          <ac:chgData name="Carlos Leonel Ramirez Martinez" userId="14d3900238d93848" providerId="LiveId" clId="{07D1A54C-9429-4FB6-9C26-7C4DDB826460}" dt="2022-04-19T17:45:41.369" v="2708" actId="6549"/>
          <ac:spMkLst>
            <pc:docMk/>
            <pc:sldMk cId="281179719" sldId="378"/>
            <ac:spMk id="8" creationId="{19B813EE-1577-48D4-ACA7-767AF567BDA5}"/>
          </ac:spMkLst>
        </pc:spChg>
      </pc:sldChg>
      <pc:sldChg chg="del">
        <pc:chgData name="Carlos Leonel Ramirez Martinez" userId="14d3900238d93848" providerId="LiveId" clId="{07D1A54C-9429-4FB6-9C26-7C4DDB826460}" dt="2022-04-19T11:55:21.434" v="0" actId="47"/>
        <pc:sldMkLst>
          <pc:docMk/>
          <pc:sldMk cId="2079824176" sldId="378"/>
        </pc:sldMkLst>
      </pc:sldChg>
      <pc:sldChg chg="addSp delSp modSp add mod modNotesTx">
        <pc:chgData name="Carlos Leonel Ramirez Martinez" userId="14d3900238d93848" providerId="LiveId" clId="{07D1A54C-9429-4FB6-9C26-7C4DDB826460}" dt="2022-04-19T17:50:01.603" v="3009" actId="6549"/>
        <pc:sldMkLst>
          <pc:docMk/>
          <pc:sldMk cId="763256706" sldId="379"/>
        </pc:sldMkLst>
        <pc:spChg chg="mod">
          <ac:chgData name="Carlos Leonel Ramirez Martinez" userId="14d3900238d93848" providerId="LiveId" clId="{07D1A54C-9429-4FB6-9C26-7C4DDB826460}" dt="2022-04-19T17:49:16.223" v="2999" actId="20577"/>
          <ac:spMkLst>
            <pc:docMk/>
            <pc:sldMk cId="763256706" sldId="379"/>
            <ac:spMk id="8" creationId="{19B813EE-1577-48D4-ACA7-767AF567BDA5}"/>
          </ac:spMkLst>
        </pc:spChg>
        <pc:picChg chg="add mod">
          <ac:chgData name="Carlos Leonel Ramirez Martinez" userId="14d3900238d93848" providerId="LiveId" clId="{07D1A54C-9429-4FB6-9C26-7C4DDB826460}" dt="2022-04-19T17:49:36.854" v="3007" actId="1076"/>
          <ac:picMkLst>
            <pc:docMk/>
            <pc:sldMk cId="763256706" sldId="379"/>
            <ac:picMk id="3" creationId="{F4F7836D-657C-4343-86DF-B4EFE434B09D}"/>
          </ac:picMkLst>
        </pc:picChg>
        <pc:picChg chg="del">
          <ac:chgData name="Carlos Leonel Ramirez Martinez" userId="14d3900238d93848" providerId="LiveId" clId="{07D1A54C-9429-4FB6-9C26-7C4DDB826460}" dt="2022-04-19T17:49:24.303" v="3000" actId="478"/>
          <ac:picMkLst>
            <pc:docMk/>
            <pc:sldMk cId="763256706" sldId="379"/>
            <ac:picMk id="5" creationId="{C9DCBB1D-99F3-4E6D-B3D0-DB1738C9B73D}"/>
          </ac:picMkLst>
        </pc:picChg>
      </pc:sldChg>
      <pc:sldChg chg="del">
        <pc:chgData name="Carlos Leonel Ramirez Martinez" userId="14d3900238d93848" providerId="LiveId" clId="{07D1A54C-9429-4FB6-9C26-7C4DDB826460}" dt="2022-04-19T11:55:21.434" v="0" actId="47"/>
        <pc:sldMkLst>
          <pc:docMk/>
          <pc:sldMk cId="896828428" sldId="379"/>
        </pc:sldMkLst>
      </pc:sldChg>
      <pc:sldChg chg="addSp delSp modSp add mod modNotesTx">
        <pc:chgData name="Carlos Leonel Ramirez Martinez" userId="14d3900238d93848" providerId="LiveId" clId="{07D1A54C-9429-4FB6-9C26-7C4DDB826460}" dt="2022-04-19T17:50:37.798" v="3019" actId="1076"/>
        <pc:sldMkLst>
          <pc:docMk/>
          <pc:sldMk cId="549817971" sldId="380"/>
        </pc:sldMkLst>
        <pc:spChg chg="mod">
          <ac:chgData name="Carlos Leonel Ramirez Martinez" userId="14d3900238d93848" providerId="LiveId" clId="{07D1A54C-9429-4FB6-9C26-7C4DDB826460}" dt="2022-04-19T17:50:27.169" v="3014" actId="6549"/>
          <ac:spMkLst>
            <pc:docMk/>
            <pc:sldMk cId="549817971" sldId="380"/>
            <ac:spMk id="8" creationId="{19B813EE-1577-48D4-ACA7-767AF567BDA5}"/>
          </ac:spMkLst>
        </pc:spChg>
        <pc:picChg chg="del">
          <ac:chgData name="Carlos Leonel Ramirez Martinez" userId="14d3900238d93848" providerId="LiveId" clId="{07D1A54C-9429-4FB6-9C26-7C4DDB826460}" dt="2022-04-19T17:50:28.799" v="3015" actId="478"/>
          <ac:picMkLst>
            <pc:docMk/>
            <pc:sldMk cId="549817971" sldId="380"/>
            <ac:picMk id="3" creationId="{F4F7836D-657C-4343-86DF-B4EFE434B09D}"/>
          </ac:picMkLst>
        </pc:picChg>
        <pc:picChg chg="add mod">
          <ac:chgData name="Carlos Leonel Ramirez Martinez" userId="14d3900238d93848" providerId="LiveId" clId="{07D1A54C-9429-4FB6-9C26-7C4DDB826460}" dt="2022-04-19T17:50:37.798" v="3019" actId="1076"/>
          <ac:picMkLst>
            <pc:docMk/>
            <pc:sldMk cId="549817971" sldId="380"/>
            <ac:picMk id="5" creationId="{E66D5800-5C5B-4301-8CF1-8845FFBBC249}"/>
          </ac:picMkLst>
        </pc:picChg>
      </pc:sldChg>
      <pc:sldChg chg="del">
        <pc:chgData name="Carlos Leonel Ramirez Martinez" userId="14d3900238d93848" providerId="LiveId" clId="{07D1A54C-9429-4FB6-9C26-7C4DDB826460}" dt="2022-04-19T11:55:21.434" v="0" actId="47"/>
        <pc:sldMkLst>
          <pc:docMk/>
          <pc:sldMk cId="3934067621" sldId="380"/>
        </pc:sldMkLst>
      </pc:sldChg>
      <pc:sldChg chg="del">
        <pc:chgData name="Carlos Leonel Ramirez Martinez" userId="14d3900238d93848" providerId="LiveId" clId="{07D1A54C-9429-4FB6-9C26-7C4DDB826460}" dt="2022-04-19T11:55:21.434" v="0" actId="47"/>
        <pc:sldMkLst>
          <pc:docMk/>
          <pc:sldMk cId="1175825616" sldId="381"/>
        </pc:sldMkLst>
      </pc:sldChg>
      <pc:sldChg chg="addSp delSp modSp add mod">
        <pc:chgData name="Carlos Leonel Ramirez Martinez" userId="14d3900238d93848" providerId="LiveId" clId="{07D1A54C-9429-4FB6-9C26-7C4DDB826460}" dt="2022-04-19T17:58:07.540" v="3145" actId="1076"/>
        <pc:sldMkLst>
          <pc:docMk/>
          <pc:sldMk cId="2931451298" sldId="381"/>
        </pc:sldMkLst>
        <pc:spChg chg="mod">
          <ac:chgData name="Carlos Leonel Ramirez Martinez" userId="14d3900238d93848" providerId="LiveId" clId="{07D1A54C-9429-4FB6-9C26-7C4DDB826460}" dt="2022-04-19T17:57:59.957" v="3141" actId="20577"/>
          <ac:spMkLst>
            <pc:docMk/>
            <pc:sldMk cId="2931451298" sldId="381"/>
            <ac:spMk id="8" creationId="{19B813EE-1577-48D4-ACA7-767AF567BDA5}"/>
          </ac:spMkLst>
        </pc:spChg>
        <pc:picChg chg="del">
          <ac:chgData name="Carlos Leonel Ramirez Martinez" userId="14d3900238d93848" providerId="LiveId" clId="{07D1A54C-9429-4FB6-9C26-7C4DDB826460}" dt="2022-04-19T17:58:01.508" v="3142" actId="478"/>
          <ac:picMkLst>
            <pc:docMk/>
            <pc:sldMk cId="2931451298" sldId="381"/>
            <ac:picMk id="3" creationId="{17E11F32-5C51-454D-B323-5A47C48B659B}"/>
          </ac:picMkLst>
        </pc:picChg>
        <pc:picChg chg="add mod">
          <ac:chgData name="Carlos Leonel Ramirez Martinez" userId="14d3900238d93848" providerId="LiveId" clId="{07D1A54C-9429-4FB6-9C26-7C4DDB826460}" dt="2022-04-19T17:58:07.540" v="3145" actId="1076"/>
          <ac:picMkLst>
            <pc:docMk/>
            <pc:sldMk cId="2931451298" sldId="381"/>
            <ac:picMk id="5" creationId="{C397A250-C66C-461A-8778-98AC45098688}"/>
          </ac:picMkLst>
        </pc:picChg>
      </pc:sldChg>
      <pc:sldChg chg="modSp add mod ord">
        <pc:chgData name="Carlos Leonel Ramirez Martinez" userId="14d3900238d93848" providerId="LiveId" clId="{07D1A54C-9429-4FB6-9C26-7C4DDB826460}" dt="2022-04-19T18:58:54.331" v="3294" actId="20577"/>
        <pc:sldMkLst>
          <pc:docMk/>
          <pc:sldMk cId="544092124" sldId="382"/>
        </pc:sldMkLst>
        <pc:spChg chg="mod">
          <ac:chgData name="Carlos Leonel Ramirez Martinez" userId="14d3900238d93848" providerId="LiveId" clId="{07D1A54C-9429-4FB6-9C26-7C4DDB826460}" dt="2022-04-19T18:58:36.014" v="3215" actId="313"/>
          <ac:spMkLst>
            <pc:docMk/>
            <pc:sldMk cId="544092124" sldId="382"/>
            <ac:spMk id="2" creationId="{00000000-0000-0000-0000-000000000000}"/>
          </ac:spMkLst>
        </pc:spChg>
        <pc:spChg chg="mod">
          <ac:chgData name="Carlos Leonel Ramirez Martinez" userId="14d3900238d93848" providerId="LiveId" clId="{07D1A54C-9429-4FB6-9C26-7C4DDB826460}" dt="2022-04-19T18:58:54.331" v="3294" actId="20577"/>
          <ac:spMkLst>
            <pc:docMk/>
            <pc:sldMk cId="544092124" sldId="382"/>
            <ac:spMk id="12" creationId="{6D557538-D8AF-4733-ABDC-BD8EB139F28F}"/>
          </ac:spMkLst>
        </pc:spChg>
      </pc:sldChg>
      <pc:sldChg chg="del">
        <pc:chgData name="Carlos Leonel Ramirez Martinez" userId="14d3900238d93848" providerId="LiveId" clId="{07D1A54C-9429-4FB6-9C26-7C4DDB826460}" dt="2022-04-19T11:55:21.434" v="0" actId="47"/>
        <pc:sldMkLst>
          <pc:docMk/>
          <pc:sldMk cId="1312997818" sldId="382"/>
        </pc:sldMkLst>
      </pc:sldChg>
      <pc:sldChg chg="addSp delSp modSp add mod">
        <pc:chgData name="Carlos Leonel Ramirez Martinez" userId="14d3900238d93848" providerId="LiveId" clId="{07D1A54C-9429-4FB6-9C26-7C4DDB826460}" dt="2022-04-19T21:01:16.096" v="4779" actId="164"/>
        <pc:sldMkLst>
          <pc:docMk/>
          <pc:sldMk cId="397663979" sldId="383"/>
        </pc:sldMkLst>
        <pc:spChg chg="mod">
          <ac:chgData name="Carlos Leonel Ramirez Martinez" userId="14d3900238d93848" providerId="LiveId" clId="{07D1A54C-9429-4FB6-9C26-7C4DDB826460}" dt="2022-04-19T21:01:16.096" v="4779" actId="164"/>
          <ac:spMkLst>
            <pc:docMk/>
            <pc:sldMk cId="397663979" sldId="383"/>
            <ac:spMk id="7" creationId="{6FB25AE8-6EF5-4F7F-8F92-C30716052822}"/>
          </ac:spMkLst>
        </pc:spChg>
        <pc:spChg chg="mod">
          <ac:chgData name="Carlos Leonel Ramirez Martinez" userId="14d3900238d93848" providerId="LiveId" clId="{07D1A54C-9429-4FB6-9C26-7C4DDB826460}" dt="2022-04-19T21:01:16.096" v="4779" actId="164"/>
          <ac:spMkLst>
            <pc:docMk/>
            <pc:sldMk cId="397663979" sldId="383"/>
            <ac:spMk id="9" creationId="{4A21DE56-CCD4-40D0-A10C-AA56A9E3ABD6}"/>
          </ac:spMkLst>
        </pc:spChg>
        <pc:spChg chg="mod">
          <ac:chgData name="Carlos Leonel Ramirez Martinez" userId="14d3900238d93848" providerId="LiveId" clId="{07D1A54C-9429-4FB6-9C26-7C4DDB826460}" dt="2022-04-19T21:01:16.096" v="4779" actId="164"/>
          <ac:spMkLst>
            <pc:docMk/>
            <pc:sldMk cId="397663979" sldId="383"/>
            <ac:spMk id="10" creationId="{E737B587-3AD1-4757-8360-C50770D380F5}"/>
          </ac:spMkLst>
        </pc:spChg>
        <pc:spChg chg="mod ord">
          <ac:chgData name="Carlos Leonel Ramirez Martinez" userId="14d3900238d93848" providerId="LiveId" clId="{07D1A54C-9429-4FB6-9C26-7C4DDB826460}" dt="2022-04-19T21:01:16.096" v="4779" actId="164"/>
          <ac:spMkLst>
            <pc:docMk/>
            <pc:sldMk cId="397663979" sldId="383"/>
            <ac:spMk id="11" creationId="{669E957A-E194-4414-8545-BCC48E482111}"/>
          </ac:spMkLst>
        </pc:spChg>
        <pc:spChg chg="mod ord">
          <ac:chgData name="Carlos Leonel Ramirez Martinez" userId="14d3900238d93848" providerId="LiveId" clId="{07D1A54C-9429-4FB6-9C26-7C4DDB826460}" dt="2022-04-19T21:01:16.096" v="4779" actId="164"/>
          <ac:spMkLst>
            <pc:docMk/>
            <pc:sldMk cId="397663979" sldId="383"/>
            <ac:spMk id="12" creationId="{FB14BFCA-F98C-443D-BF9F-90D371F5DE81}"/>
          </ac:spMkLst>
        </pc:spChg>
        <pc:spChg chg="add mod">
          <ac:chgData name="Carlos Leonel Ramirez Martinez" userId="14d3900238d93848" providerId="LiveId" clId="{07D1A54C-9429-4FB6-9C26-7C4DDB826460}" dt="2022-04-19T21:01:16.096" v="4779" actId="164"/>
          <ac:spMkLst>
            <pc:docMk/>
            <pc:sldMk cId="397663979" sldId="383"/>
            <ac:spMk id="13" creationId="{48BB3142-AA38-4217-9737-539893C5CCCB}"/>
          </ac:spMkLst>
        </pc:spChg>
        <pc:spChg chg="del">
          <ac:chgData name="Carlos Leonel Ramirez Martinez" userId="14d3900238d93848" providerId="LiveId" clId="{07D1A54C-9429-4FB6-9C26-7C4DDB826460}" dt="2022-04-19T20:14:29.271" v="3638" actId="478"/>
          <ac:spMkLst>
            <pc:docMk/>
            <pc:sldMk cId="397663979" sldId="383"/>
            <ac:spMk id="15" creationId="{B54FE87E-04DA-459E-BA4F-A533FBC8F6B2}"/>
          </ac:spMkLst>
        </pc:spChg>
        <pc:spChg chg="del">
          <ac:chgData name="Carlos Leonel Ramirez Martinez" userId="14d3900238d93848" providerId="LiveId" clId="{07D1A54C-9429-4FB6-9C26-7C4DDB826460}" dt="2022-04-19T20:14:30.492" v="3639" actId="478"/>
          <ac:spMkLst>
            <pc:docMk/>
            <pc:sldMk cId="397663979" sldId="383"/>
            <ac:spMk id="16" creationId="{1290A4F7-8A20-4342-B751-BF9B266DFFB2}"/>
          </ac:spMkLst>
        </pc:spChg>
        <pc:spChg chg="add mod">
          <ac:chgData name="Carlos Leonel Ramirez Martinez" userId="14d3900238d93848" providerId="LiveId" clId="{07D1A54C-9429-4FB6-9C26-7C4DDB826460}" dt="2022-04-19T21:01:16.096" v="4779" actId="164"/>
          <ac:spMkLst>
            <pc:docMk/>
            <pc:sldMk cId="397663979" sldId="383"/>
            <ac:spMk id="34" creationId="{7796DD82-5B94-431E-A17A-A33FD3949729}"/>
          </ac:spMkLst>
        </pc:spChg>
        <pc:spChg chg="add mod">
          <ac:chgData name="Carlos Leonel Ramirez Martinez" userId="14d3900238d93848" providerId="LiveId" clId="{07D1A54C-9429-4FB6-9C26-7C4DDB826460}" dt="2022-04-19T21:01:16.096" v="4779" actId="164"/>
          <ac:spMkLst>
            <pc:docMk/>
            <pc:sldMk cId="397663979" sldId="383"/>
            <ac:spMk id="35" creationId="{8A982DEF-7742-4978-9CCC-9C9A54CB7605}"/>
          </ac:spMkLst>
        </pc:spChg>
        <pc:grpChg chg="add mod">
          <ac:chgData name="Carlos Leonel Ramirez Martinez" userId="14d3900238d93848" providerId="LiveId" clId="{07D1A54C-9429-4FB6-9C26-7C4DDB826460}" dt="2022-04-19T21:01:16.096" v="4779" actId="164"/>
          <ac:grpSpMkLst>
            <pc:docMk/>
            <pc:sldMk cId="397663979" sldId="383"/>
            <ac:grpSpMk id="36" creationId="{CF872D9B-09EE-4FB2-819C-AFD6D83A79A1}"/>
          </ac:grpSpMkLst>
        </pc:grpChg>
        <pc:inkChg chg="add">
          <ac:chgData name="Carlos Leonel Ramirez Martinez" userId="14d3900238d93848" providerId="LiveId" clId="{07D1A54C-9429-4FB6-9C26-7C4DDB826460}" dt="2022-04-19T20:16:56.757" v="3714" actId="9405"/>
          <ac:inkMkLst>
            <pc:docMk/>
            <pc:sldMk cId="397663979" sldId="383"/>
            <ac:inkMk id="30" creationId="{3422EC60-8B6F-4871-9485-ADBCCD62F155}"/>
          </ac:inkMkLst>
        </pc:inkChg>
        <pc:inkChg chg="add del">
          <ac:chgData name="Carlos Leonel Ramirez Martinez" userId="14d3900238d93848" providerId="LiveId" clId="{07D1A54C-9429-4FB6-9C26-7C4DDB826460}" dt="2022-04-19T20:17:00.207" v="3718" actId="9405"/>
          <ac:inkMkLst>
            <pc:docMk/>
            <pc:sldMk cId="397663979" sldId="383"/>
            <ac:inkMk id="31" creationId="{D979B05F-599E-44EA-A580-7371E09DA40B}"/>
          </ac:inkMkLst>
        </pc:inkChg>
        <pc:inkChg chg="add del">
          <ac:chgData name="Carlos Leonel Ramirez Martinez" userId="14d3900238d93848" providerId="LiveId" clId="{07D1A54C-9429-4FB6-9C26-7C4DDB826460}" dt="2022-04-19T20:16:59.976" v="3717" actId="9405"/>
          <ac:inkMkLst>
            <pc:docMk/>
            <pc:sldMk cId="397663979" sldId="383"/>
            <ac:inkMk id="32" creationId="{CD5494CB-A8ED-40D4-BD04-9405148F3178}"/>
          </ac:inkMkLst>
        </pc:inkChg>
        <pc:cxnChg chg="add del mod">
          <ac:chgData name="Carlos Leonel Ramirez Martinez" userId="14d3900238d93848" providerId="LiveId" clId="{07D1A54C-9429-4FB6-9C26-7C4DDB826460}" dt="2022-04-19T20:15:25.100" v="3702" actId="478"/>
          <ac:cxnSpMkLst>
            <pc:docMk/>
            <pc:sldMk cId="397663979" sldId="383"/>
            <ac:cxnSpMk id="3" creationId="{F85F83CF-938C-46F9-89B4-579EB2438295}"/>
          </ac:cxnSpMkLst>
        </pc:cxnChg>
        <pc:cxnChg chg="add del mod">
          <ac:chgData name="Carlos Leonel Ramirez Martinez" userId="14d3900238d93848" providerId="LiveId" clId="{07D1A54C-9429-4FB6-9C26-7C4DDB826460}" dt="2022-04-19T20:17:24.835" v="3723" actId="478"/>
          <ac:cxnSpMkLst>
            <pc:docMk/>
            <pc:sldMk cId="397663979" sldId="383"/>
            <ac:cxnSpMk id="20" creationId="{22C3D29B-E21E-488E-9A20-154153F83F47}"/>
          </ac:cxnSpMkLst>
        </pc:cxnChg>
        <pc:cxnChg chg="add del mod">
          <ac:chgData name="Carlos Leonel Ramirez Martinez" userId="14d3900238d93848" providerId="LiveId" clId="{07D1A54C-9429-4FB6-9C26-7C4DDB826460}" dt="2022-04-19T20:17:21.574" v="3722" actId="478"/>
          <ac:cxnSpMkLst>
            <pc:docMk/>
            <pc:sldMk cId="397663979" sldId="383"/>
            <ac:cxnSpMk id="23" creationId="{642E6778-1F3A-466C-A432-593427A10FF4}"/>
          </ac:cxnSpMkLst>
        </pc:cxnChg>
      </pc:sldChg>
      <pc:sldChg chg="del">
        <pc:chgData name="Carlos Leonel Ramirez Martinez" userId="14d3900238d93848" providerId="LiveId" clId="{07D1A54C-9429-4FB6-9C26-7C4DDB826460}" dt="2022-04-19T11:55:21.434" v="0" actId="47"/>
        <pc:sldMkLst>
          <pc:docMk/>
          <pc:sldMk cId="744333566" sldId="383"/>
        </pc:sldMkLst>
      </pc:sldChg>
      <pc:sldChg chg="addSp delSp modSp add mod">
        <pc:chgData name="Carlos Leonel Ramirez Martinez" userId="14d3900238d93848" providerId="LiveId" clId="{07D1A54C-9429-4FB6-9C26-7C4DDB826460}" dt="2022-04-19T20:20:55.020" v="3876" actId="1582"/>
        <pc:sldMkLst>
          <pc:docMk/>
          <pc:sldMk cId="2399979028" sldId="384"/>
        </pc:sldMkLst>
        <pc:spChg chg="del">
          <ac:chgData name="Carlos Leonel Ramirez Martinez" userId="14d3900238d93848" providerId="LiveId" clId="{07D1A54C-9429-4FB6-9C26-7C4DDB826460}" dt="2022-04-19T20:18:43.916" v="3744" actId="478"/>
          <ac:spMkLst>
            <pc:docMk/>
            <pc:sldMk cId="2399979028" sldId="384"/>
            <ac:spMk id="7" creationId="{6FB25AE8-6EF5-4F7F-8F92-C30716052822}"/>
          </ac:spMkLst>
        </pc:spChg>
        <pc:spChg chg="mod">
          <ac:chgData name="Carlos Leonel Ramirez Martinez" userId="14d3900238d93848" providerId="LiveId" clId="{07D1A54C-9429-4FB6-9C26-7C4DDB826460}" dt="2022-04-19T20:20:40.396" v="3873" actId="255"/>
          <ac:spMkLst>
            <pc:docMk/>
            <pc:sldMk cId="2399979028" sldId="384"/>
            <ac:spMk id="8" creationId="{19B813EE-1577-48D4-ACA7-767AF567BDA5}"/>
          </ac:spMkLst>
        </pc:spChg>
        <pc:spChg chg="del">
          <ac:chgData name="Carlos Leonel Ramirez Martinez" userId="14d3900238d93848" providerId="LiveId" clId="{07D1A54C-9429-4FB6-9C26-7C4DDB826460}" dt="2022-04-19T20:18:46.451" v="3745" actId="478"/>
          <ac:spMkLst>
            <pc:docMk/>
            <pc:sldMk cId="2399979028" sldId="384"/>
            <ac:spMk id="9" creationId="{4A21DE56-CCD4-40D0-A10C-AA56A9E3ABD6}"/>
          </ac:spMkLst>
        </pc:spChg>
        <pc:spChg chg="mod">
          <ac:chgData name="Carlos Leonel Ramirez Martinez" userId="14d3900238d93848" providerId="LiveId" clId="{07D1A54C-9429-4FB6-9C26-7C4DDB826460}" dt="2022-04-19T20:20:47.793" v="3874" actId="1076"/>
          <ac:spMkLst>
            <pc:docMk/>
            <pc:sldMk cId="2399979028" sldId="384"/>
            <ac:spMk id="10" creationId="{E737B587-3AD1-4757-8360-C50770D380F5}"/>
          </ac:spMkLst>
        </pc:spChg>
        <pc:spChg chg="del">
          <ac:chgData name="Carlos Leonel Ramirez Martinez" userId="14d3900238d93848" providerId="LiveId" clId="{07D1A54C-9429-4FB6-9C26-7C4DDB826460}" dt="2022-04-19T20:18:46.984" v="3746" actId="478"/>
          <ac:spMkLst>
            <pc:docMk/>
            <pc:sldMk cId="2399979028" sldId="384"/>
            <ac:spMk id="11" creationId="{669E957A-E194-4414-8545-BCC48E482111}"/>
          </ac:spMkLst>
        </pc:spChg>
        <pc:spChg chg="del">
          <ac:chgData name="Carlos Leonel Ramirez Martinez" userId="14d3900238d93848" providerId="LiveId" clId="{07D1A54C-9429-4FB6-9C26-7C4DDB826460}" dt="2022-04-19T20:18:47.475" v="3747" actId="478"/>
          <ac:spMkLst>
            <pc:docMk/>
            <pc:sldMk cId="2399979028" sldId="384"/>
            <ac:spMk id="12" creationId="{FB14BFCA-F98C-443D-BF9F-90D371F5DE81}"/>
          </ac:spMkLst>
        </pc:spChg>
        <pc:spChg chg="mod">
          <ac:chgData name="Carlos Leonel Ramirez Martinez" userId="14d3900238d93848" providerId="LiveId" clId="{07D1A54C-9429-4FB6-9C26-7C4DDB826460}" dt="2022-04-19T20:19:10.179" v="3814" actId="20577"/>
          <ac:spMkLst>
            <pc:docMk/>
            <pc:sldMk cId="2399979028" sldId="384"/>
            <ac:spMk id="13" creationId="{48BB3142-AA38-4217-9737-539893C5CCCB}"/>
          </ac:spMkLst>
        </pc:spChg>
        <pc:spChg chg="del">
          <ac:chgData name="Carlos Leonel Ramirez Martinez" userId="14d3900238d93848" providerId="LiveId" clId="{07D1A54C-9429-4FB6-9C26-7C4DDB826460}" dt="2022-04-19T20:18:54.723" v="3752" actId="478"/>
          <ac:spMkLst>
            <pc:docMk/>
            <pc:sldMk cId="2399979028" sldId="384"/>
            <ac:spMk id="34" creationId="{7796DD82-5B94-431E-A17A-A33FD3949729}"/>
          </ac:spMkLst>
        </pc:spChg>
        <pc:spChg chg="del">
          <ac:chgData name="Carlos Leonel Ramirez Martinez" userId="14d3900238d93848" providerId="LiveId" clId="{07D1A54C-9429-4FB6-9C26-7C4DDB826460}" dt="2022-04-19T20:18:54.102" v="3751" actId="478"/>
          <ac:spMkLst>
            <pc:docMk/>
            <pc:sldMk cId="2399979028" sldId="384"/>
            <ac:spMk id="35" creationId="{8A982DEF-7742-4978-9CCC-9C9A54CB7605}"/>
          </ac:spMkLst>
        </pc:spChg>
        <pc:cxnChg chg="add mod">
          <ac:chgData name="Carlos Leonel Ramirez Martinez" userId="14d3900238d93848" providerId="LiveId" clId="{07D1A54C-9429-4FB6-9C26-7C4DDB826460}" dt="2022-04-19T20:20:55.020" v="3876" actId="1582"/>
          <ac:cxnSpMkLst>
            <pc:docMk/>
            <pc:sldMk cId="2399979028" sldId="384"/>
            <ac:cxnSpMk id="3" creationId="{44A4BA1B-3E6B-487F-B47C-576D5D01E7FB}"/>
          </ac:cxnSpMkLst>
        </pc:cxnChg>
      </pc:sldChg>
      <pc:sldChg chg="del">
        <pc:chgData name="Carlos Leonel Ramirez Martinez" userId="14d3900238d93848" providerId="LiveId" clId="{07D1A54C-9429-4FB6-9C26-7C4DDB826460}" dt="2022-04-19T11:55:21.434" v="0" actId="47"/>
        <pc:sldMkLst>
          <pc:docMk/>
          <pc:sldMk cId="3739073222" sldId="384"/>
        </pc:sldMkLst>
      </pc:sldChg>
      <pc:sldChg chg="del">
        <pc:chgData name="Carlos Leonel Ramirez Martinez" userId="14d3900238d93848" providerId="LiveId" clId="{07D1A54C-9429-4FB6-9C26-7C4DDB826460}" dt="2022-04-19T11:55:21.434" v="0" actId="47"/>
        <pc:sldMkLst>
          <pc:docMk/>
          <pc:sldMk cId="855688861" sldId="385"/>
        </pc:sldMkLst>
      </pc:sldChg>
      <pc:sldChg chg="addSp delSp modSp add mod">
        <pc:chgData name="Carlos Leonel Ramirez Martinez" userId="14d3900238d93848" providerId="LiveId" clId="{07D1A54C-9429-4FB6-9C26-7C4DDB826460}" dt="2022-04-19T20:47:18.163" v="4502" actId="1036"/>
        <pc:sldMkLst>
          <pc:docMk/>
          <pc:sldMk cId="2538042782" sldId="385"/>
        </pc:sldMkLst>
        <pc:spChg chg="mod">
          <ac:chgData name="Carlos Leonel Ramirez Martinez" userId="14d3900238d93848" providerId="LiveId" clId="{07D1A54C-9429-4FB6-9C26-7C4DDB826460}" dt="2022-04-19T20:45:27.100" v="4469" actId="15"/>
          <ac:spMkLst>
            <pc:docMk/>
            <pc:sldMk cId="2538042782" sldId="385"/>
            <ac:spMk id="8" creationId="{19B813EE-1577-48D4-ACA7-767AF567BDA5}"/>
          </ac:spMkLst>
        </pc:spChg>
        <pc:spChg chg="add mod">
          <ac:chgData name="Carlos Leonel Ramirez Martinez" userId="14d3900238d93848" providerId="LiveId" clId="{07D1A54C-9429-4FB6-9C26-7C4DDB826460}" dt="2022-04-19T20:47:08.619" v="4489" actId="14100"/>
          <ac:spMkLst>
            <pc:docMk/>
            <pc:sldMk cId="2538042782" sldId="385"/>
            <ac:spMk id="9" creationId="{E35AC8CD-C177-43E4-81A5-E35FCC0611DE}"/>
          </ac:spMkLst>
        </pc:spChg>
        <pc:spChg chg="add mod">
          <ac:chgData name="Carlos Leonel Ramirez Martinez" userId="14d3900238d93848" providerId="LiveId" clId="{07D1A54C-9429-4FB6-9C26-7C4DDB826460}" dt="2022-04-19T20:47:18.163" v="4502" actId="1036"/>
          <ac:spMkLst>
            <pc:docMk/>
            <pc:sldMk cId="2538042782" sldId="385"/>
            <ac:spMk id="10" creationId="{74326403-5092-4883-8940-D1C3E3C68F5A}"/>
          </ac:spMkLst>
        </pc:spChg>
        <pc:graphicFrameChg chg="del">
          <ac:chgData name="Carlos Leonel Ramirez Martinez" userId="14d3900238d93848" providerId="LiveId" clId="{07D1A54C-9429-4FB6-9C26-7C4DDB826460}" dt="2022-04-19T20:44:34.773" v="4287" actId="478"/>
          <ac:graphicFrameMkLst>
            <pc:docMk/>
            <pc:sldMk cId="2538042782" sldId="385"/>
            <ac:graphicFrameMk id="2" creationId="{7694C68A-7278-45F8-98EF-F5AC1D38B18C}"/>
          </ac:graphicFrameMkLst>
        </pc:graphicFrameChg>
        <pc:picChg chg="add mod">
          <ac:chgData name="Carlos Leonel Ramirez Martinez" userId="14d3900238d93848" providerId="LiveId" clId="{07D1A54C-9429-4FB6-9C26-7C4DDB826460}" dt="2022-04-19T20:45:46.962" v="4477" actId="1076"/>
          <ac:picMkLst>
            <pc:docMk/>
            <pc:sldMk cId="2538042782" sldId="385"/>
            <ac:picMk id="5" creationId="{6A942B2E-4A72-4744-8269-345E3F36D0AA}"/>
          </ac:picMkLst>
        </pc:picChg>
      </pc:sldChg>
      <pc:sldChg chg="del">
        <pc:chgData name="Carlos Leonel Ramirez Martinez" userId="14d3900238d93848" providerId="LiveId" clId="{07D1A54C-9429-4FB6-9C26-7C4DDB826460}" dt="2022-04-19T11:55:21.434" v="0" actId="47"/>
        <pc:sldMkLst>
          <pc:docMk/>
          <pc:sldMk cId="181799497" sldId="386"/>
        </pc:sldMkLst>
      </pc:sldChg>
      <pc:sldChg chg="addSp delSp modSp add mod modNotesTx">
        <pc:chgData name="Carlos Leonel Ramirez Martinez" userId="14d3900238d93848" providerId="LiveId" clId="{07D1A54C-9429-4FB6-9C26-7C4DDB826460}" dt="2022-04-19T21:12:39.958" v="5333"/>
        <pc:sldMkLst>
          <pc:docMk/>
          <pc:sldMk cId="1585244602" sldId="386"/>
        </pc:sldMkLst>
        <pc:spChg chg="mod">
          <ac:chgData name="Carlos Leonel Ramirez Martinez" userId="14d3900238d93848" providerId="LiveId" clId="{07D1A54C-9429-4FB6-9C26-7C4DDB826460}" dt="2022-04-19T21:12:39.958" v="5333"/>
          <ac:spMkLst>
            <pc:docMk/>
            <pc:sldMk cId="1585244602" sldId="386"/>
            <ac:spMk id="8" creationId="{19B813EE-1577-48D4-ACA7-767AF567BDA5}"/>
          </ac:spMkLst>
        </pc:spChg>
        <pc:picChg chg="add del">
          <ac:chgData name="Carlos Leonel Ramirez Martinez" userId="14d3900238d93848" providerId="LiveId" clId="{07D1A54C-9429-4FB6-9C26-7C4DDB826460}" dt="2022-04-19T20:52:04.489" v="4735" actId="478"/>
          <ac:picMkLst>
            <pc:docMk/>
            <pc:sldMk cId="1585244602" sldId="386"/>
            <ac:picMk id="3" creationId="{05134AE9-F3BD-4958-B3CA-3EA4938E7BF5}"/>
          </ac:picMkLst>
        </pc:picChg>
        <pc:picChg chg="add del">
          <ac:chgData name="Carlos Leonel Ramirez Martinez" userId="14d3900238d93848" providerId="LiveId" clId="{07D1A54C-9429-4FB6-9C26-7C4DDB826460}" dt="2022-04-19T20:51:54.993" v="4730" actId="22"/>
          <ac:picMkLst>
            <pc:docMk/>
            <pc:sldMk cId="1585244602" sldId="386"/>
            <ac:picMk id="5" creationId="{AD410134-7000-4739-86F8-191765DBADDB}"/>
          </ac:picMkLst>
        </pc:picChg>
        <pc:picChg chg="add mod">
          <ac:chgData name="Carlos Leonel Ramirez Martinez" userId="14d3900238d93848" providerId="LiveId" clId="{07D1A54C-9429-4FB6-9C26-7C4DDB826460}" dt="2022-04-19T20:52:01.544" v="4734" actId="14100"/>
          <ac:picMkLst>
            <pc:docMk/>
            <pc:sldMk cId="1585244602" sldId="386"/>
            <ac:picMk id="9" creationId="{821B50B6-AF55-45A3-AC38-731B26EF3A1F}"/>
          </ac:picMkLst>
        </pc:picChg>
      </pc:sldChg>
      <pc:sldChg chg="del">
        <pc:chgData name="Carlos Leonel Ramirez Martinez" userId="14d3900238d93848" providerId="LiveId" clId="{07D1A54C-9429-4FB6-9C26-7C4DDB826460}" dt="2022-04-19T11:55:21.434" v="0" actId="47"/>
        <pc:sldMkLst>
          <pc:docMk/>
          <pc:sldMk cId="3104628419" sldId="387"/>
        </pc:sldMkLst>
      </pc:sldChg>
      <pc:sldChg chg="addSp delSp modSp add mod">
        <pc:chgData name="Carlos Leonel Ramirez Martinez" userId="14d3900238d93848" providerId="LiveId" clId="{07D1A54C-9429-4FB6-9C26-7C4DDB826460}" dt="2022-04-19T21:12:36.903" v="5332"/>
        <pc:sldMkLst>
          <pc:docMk/>
          <pc:sldMk cId="3239513326" sldId="387"/>
        </pc:sldMkLst>
        <pc:spChg chg="mod">
          <ac:chgData name="Carlos Leonel Ramirez Martinez" userId="14d3900238d93848" providerId="LiveId" clId="{07D1A54C-9429-4FB6-9C26-7C4DDB826460}" dt="2022-04-19T21:12:36.903" v="5332"/>
          <ac:spMkLst>
            <pc:docMk/>
            <pc:sldMk cId="3239513326" sldId="387"/>
            <ac:spMk id="8" creationId="{19B813EE-1577-48D4-ACA7-767AF567BDA5}"/>
          </ac:spMkLst>
        </pc:spChg>
        <pc:picChg chg="add mod">
          <ac:chgData name="Carlos Leonel Ramirez Martinez" userId="14d3900238d93848" providerId="LiveId" clId="{07D1A54C-9429-4FB6-9C26-7C4DDB826460}" dt="2022-04-19T20:52:49.480" v="4746" actId="14100"/>
          <ac:picMkLst>
            <pc:docMk/>
            <pc:sldMk cId="3239513326" sldId="387"/>
            <ac:picMk id="3" creationId="{C551AEB3-D0CD-4D28-8203-9EC7439C540A}"/>
          </ac:picMkLst>
        </pc:picChg>
        <pc:picChg chg="del">
          <ac:chgData name="Carlos Leonel Ramirez Martinez" userId="14d3900238d93848" providerId="LiveId" clId="{07D1A54C-9429-4FB6-9C26-7C4DDB826460}" dt="2022-04-19T20:52:52.273" v="4747" actId="478"/>
          <ac:picMkLst>
            <pc:docMk/>
            <pc:sldMk cId="3239513326" sldId="387"/>
            <ac:picMk id="9" creationId="{821B50B6-AF55-45A3-AC38-731B26EF3A1F}"/>
          </ac:picMkLst>
        </pc:picChg>
      </pc:sldChg>
      <pc:sldChg chg="del">
        <pc:chgData name="Carlos Leonel Ramirez Martinez" userId="14d3900238d93848" providerId="LiveId" clId="{07D1A54C-9429-4FB6-9C26-7C4DDB826460}" dt="2022-04-19T11:55:21.434" v="0" actId="47"/>
        <pc:sldMkLst>
          <pc:docMk/>
          <pc:sldMk cId="298261592" sldId="388"/>
        </pc:sldMkLst>
      </pc:sldChg>
      <pc:sldChg chg="addSp delSp modSp add mod">
        <pc:chgData name="Carlos Leonel Ramirez Martinez" userId="14d3900238d93848" providerId="LiveId" clId="{07D1A54C-9429-4FB6-9C26-7C4DDB826460}" dt="2022-04-19T21:12:34.733" v="5331"/>
        <pc:sldMkLst>
          <pc:docMk/>
          <pc:sldMk cId="2160968007" sldId="388"/>
        </pc:sldMkLst>
        <pc:spChg chg="mod">
          <ac:chgData name="Carlos Leonel Ramirez Martinez" userId="14d3900238d93848" providerId="LiveId" clId="{07D1A54C-9429-4FB6-9C26-7C4DDB826460}" dt="2022-04-19T21:12:34.733" v="5331"/>
          <ac:spMkLst>
            <pc:docMk/>
            <pc:sldMk cId="2160968007" sldId="388"/>
            <ac:spMk id="8" creationId="{19B813EE-1577-48D4-ACA7-767AF567BDA5}"/>
          </ac:spMkLst>
        </pc:spChg>
        <pc:picChg chg="del">
          <ac:chgData name="Carlos Leonel Ramirez Martinez" userId="14d3900238d93848" providerId="LiveId" clId="{07D1A54C-9429-4FB6-9C26-7C4DDB826460}" dt="2022-04-19T20:53:42.561" v="4760" actId="478"/>
          <ac:picMkLst>
            <pc:docMk/>
            <pc:sldMk cId="2160968007" sldId="388"/>
            <ac:picMk id="3" creationId="{C551AEB3-D0CD-4D28-8203-9EC7439C540A}"/>
          </ac:picMkLst>
        </pc:picChg>
        <pc:picChg chg="add mod">
          <ac:chgData name="Carlos Leonel Ramirez Martinez" userId="14d3900238d93848" providerId="LiveId" clId="{07D1A54C-9429-4FB6-9C26-7C4DDB826460}" dt="2022-04-19T20:53:39.352" v="4759" actId="1076"/>
          <ac:picMkLst>
            <pc:docMk/>
            <pc:sldMk cId="2160968007" sldId="388"/>
            <ac:picMk id="5" creationId="{7C855388-A882-4D39-AD64-0005D144E48C}"/>
          </ac:picMkLst>
        </pc:picChg>
      </pc:sldChg>
      <pc:sldChg chg="addSp delSp modSp add mod">
        <pc:chgData name="Carlos Leonel Ramirez Martinez" userId="14d3900238d93848" providerId="LiveId" clId="{07D1A54C-9429-4FB6-9C26-7C4DDB826460}" dt="2022-04-19T21:12:30.853" v="5330" actId="5793"/>
        <pc:sldMkLst>
          <pc:docMk/>
          <pc:sldMk cId="711120716" sldId="389"/>
        </pc:sldMkLst>
        <pc:spChg chg="mod">
          <ac:chgData name="Carlos Leonel Ramirez Martinez" userId="14d3900238d93848" providerId="LiveId" clId="{07D1A54C-9429-4FB6-9C26-7C4DDB826460}" dt="2022-04-19T21:12:30.853" v="5330" actId="5793"/>
          <ac:spMkLst>
            <pc:docMk/>
            <pc:sldMk cId="711120716" sldId="389"/>
            <ac:spMk id="8" creationId="{19B813EE-1577-48D4-ACA7-767AF567BDA5}"/>
          </ac:spMkLst>
        </pc:spChg>
        <pc:picChg chg="add mod">
          <ac:chgData name="Carlos Leonel Ramirez Martinez" userId="14d3900238d93848" providerId="LiveId" clId="{07D1A54C-9429-4FB6-9C26-7C4DDB826460}" dt="2022-04-19T20:54:30.712" v="4771" actId="1076"/>
          <ac:picMkLst>
            <pc:docMk/>
            <pc:sldMk cId="711120716" sldId="389"/>
            <ac:picMk id="3" creationId="{2FCCF7B9-F5B3-4142-931D-A2F76F3106C0}"/>
          </ac:picMkLst>
        </pc:picChg>
        <pc:picChg chg="del">
          <ac:chgData name="Carlos Leonel Ramirez Martinez" userId="14d3900238d93848" providerId="LiveId" clId="{07D1A54C-9429-4FB6-9C26-7C4DDB826460}" dt="2022-04-19T20:54:33.314" v="4772" actId="478"/>
          <ac:picMkLst>
            <pc:docMk/>
            <pc:sldMk cId="711120716" sldId="389"/>
            <ac:picMk id="5" creationId="{7C855388-A882-4D39-AD64-0005D144E48C}"/>
          </ac:picMkLst>
        </pc:picChg>
      </pc:sldChg>
      <pc:sldChg chg="del">
        <pc:chgData name="Carlos Leonel Ramirez Martinez" userId="14d3900238d93848" providerId="LiveId" clId="{07D1A54C-9429-4FB6-9C26-7C4DDB826460}" dt="2022-04-19T11:55:21.434" v="0" actId="47"/>
        <pc:sldMkLst>
          <pc:docMk/>
          <pc:sldMk cId="4077250709" sldId="389"/>
        </pc:sldMkLst>
      </pc:sldChg>
      <pc:sldChg chg="del">
        <pc:chgData name="Carlos Leonel Ramirez Martinez" userId="14d3900238d93848" providerId="LiveId" clId="{07D1A54C-9429-4FB6-9C26-7C4DDB826460}" dt="2022-04-19T11:55:21.434" v="0" actId="47"/>
        <pc:sldMkLst>
          <pc:docMk/>
          <pc:sldMk cId="2207973520" sldId="390"/>
        </pc:sldMkLst>
      </pc:sldChg>
      <pc:sldChg chg="addSp delSp modSp add mod modNotesTx">
        <pc:chgData name="Carlos Leonel Ramirez Martinez" userId="14d3900238d93848" providerId="LiveId" clId="{07D1A54C-9429-4FB6-9C26-7C4DDB826460}" dt="2022-04-19T21:13:02.206" v="5335"/>
        <pc:sldMkLst>
          <pc:docMk/>
          <pc:sldMk cId="4068113014" sldId="390"/>
        </pc:sldMkLst>
        <pc:spChg chg="mod">
          <ac:chgData name="Carlos Leonel Ramirez Martinez" userId="14d3900238d93848" providerId="LiveId" clId="{07D1A54C-9429-4FB6-9C26-7C4DDB826460}" dt="2022-04-19T21:13:02.206" v="5335"/>
          <ac:spMkLst>
            <pc:docMk/>
            <pc:sldMk cId="4068113014" sldId="390"/>
            <ac:spMk id="8" creationId="{19B813EE-1577-48D4-ACA7-767AF567BDA5}"/>
          </ac:spMkLst>
        </pc:spChg>
        <pc:spChg chg="add mod">
          <ac:chgData name="Carlos Leonel Ramirez Martinez" userId="14d3900238d93848" providerId="LiveId" clId="{07D1A54C-9429-4FB6-9C26-7C4DDB826460}" dt="2022-04-19T21:11:39.171" v="5313" actId="1076"/>
          <ac:spMkLst>
            <pc:docMk/>
            <pc:sldMk cId="4068113014" sldId="390"/>
            <ac:spMk id="16" creationId="{5541A3B6-3F72-4A58-9D77-BBB88FFBFD02}"/>
          </ac:spMkLst>
        </pc:spChg>
        <pc:grpChg chg="del">
          <ac:chgData name="Carlos Leonel Ramirez Martinez" userId="14d3900238d93848" providerId="LiveId" clId="{07D1A54C-9429-4FB6-9C26-7C4DDB826460}" dt="2022-04-19T21:04:25.111" v="4952" actId="478"/>
          <ac:grpSpMkLst>
            <pc:docMk/>
            <pc:sldMk cId="4068113014" sldId="390"/>
            <ac:grpSpMk id="5" creationId="{C9598850-DEA4-46CA-B345-5B325697DCE9}"/>
          </ac:grpSpMkLst>
        </pc:grpChg>
        <pc:graphicFrameChg chg="add mod modGraphic">
          <ac:chgData name="Carlos Leonel Ramirez Martinez" userId="14d3900238d93848" providerId="LiveId" clId="{07D1A54C-9429-4FB6-9C26-7C4DDB826460}" dt="2022-04-19T21:11:25.450" v="5307"/>
          <ac:graphicFrameMkLst>
            <pc:docMk/>
            <pc:sldMk cId="4068113014" sldId="390"/>
            <ac:graphicFrameMk id="2" creationId="{BED41637-C1D6-4183-98DC-6548A5B4D08A}"/>
          </ac:graphicFrameMkLst>
        </pc:graphicFrameChg>
      </pc:sldChg>
      <pc:sldChg chg="addSp delSp modSp add mod modNotesTx">
        <pc:chgData name="Carlos Leonel Ramirez Martinez" userId="14d3900238d93848" providerId="LiveId" clId="{07D1A54C-9429-4FB6-9C26-7C4DDB826460}" dt="2022-04-19T21:41:33.010" v="6009" actId="1076"/>
        <pc:sldMkLst>
          <pc:docMk/>
          <pc:sldMk cId="1101088350" sldId="391"/>
        </pc:sldMkLst>
        <pc:spChg chg="mod">
          <ac:chgData name="Carlos Leonel Ramirez Martinez" userId="14d3900238d93848" providerId="LiveId" clId="{07D1A54C-9429-4FB6-9C26-7C4DDB826460}" dt="2022-04-19T21:40:58.784" v="5999" actId="20577"/>
          <ac:spMkLst>
            <pc:docMk/>
            <pc:sldMk cId="1101088350" sldId="391"/>
            <ac:spMk id="8" creationId="{19B813EE-1577-48D4-ACA7-767AF567BDA5}"/>
          </ac:spMkLst>
        </pc:spChg>
        <pc:picChg chg="add del mod">
          <ac:chgData name="Carlos Leonel Ramirez Martinez" userId="14d3900238d93848" providerId="LiveId" clId="{07D1A54C-9429-4FB6-9C26-7C4DDB826460}" dt="2022-04-19T21:41:28.083" v="6005" actId="478"/>
          <ac:picMkLst>
            <pc:docMk/>
            <pc:sldMk cId="1101088350" sldId="391"/>
            <ac:picMk id="3" creationId="{F32471C1-BD7D-4DD4-A3E3-9554B6638F63}"/>
          </ac:picMkLst>
        </pc:picChg>
        <pc:picChg chg="add mod">
          <ac:chgData name="Carlos Leonel Ramirez Martinez" userId="14d3900238d93848" providerId="LiveId" clId="{07D1A54C-9429-4FB6-9C26-7C4DDB826460}" dt="2022-04-19T21:41:33.010" v="6009" actId="1076"/>
          <ac:picMkLst>
            <pc:docMk/>
            <pc:sldMk cId="1101088350" sldId="391"/>
            <ac:picMk id="7" creationId="{108C973E-AD95-4476-8F4A-EAA2A6506E3D}"/>
          </ac:picMkLst>
        </pc:picChg>
      </pc:sldChg>
      <pc:sldChg chg="del">
        <pc:chgData name="Carlos Leonel Ramirez Martinez" userId="14d3900238d93848" providerId="LiveId" clId="{07D1A54C-9429-4FB6-9C26-7C4DDB826460}" dt="2022-04-19T11:55:21.434" v="0" actId="47"/>
        <pc:sldMkLst>
          <pc:docMk/>
          <pc:sldMk cId="2400218071" sldId="391"/>
        </pc:sldMkLst>
      </pc:sldChg>
      <pc:sldChg chg="del">
        <pc:chgData name="Carlos Leonel Ramirez Martinez" userId="14d3900238d93848" providerId="LiveId" clId="{07D1A54C-9429-4FB6-9C26-7C4DDB826460}" dt="2022-04-19T11:55:21.434" v="0" actId="47"/>
        <pc:sldMkLst>
          <pc:docMk/>
          <pc:sldMk cId="1958499143" sldId="392"/>
        </pc:sldMkLst>
      </pc:sldChg>
      <pc:sldChg chg="addSp modSp add mod ord modNotesTx">
        <pc:chgData name="Carlos Leonel Ramirez Martinez" userId="14d3900238d93848" providerId="LiveId" clId="{07D1A54C-9429-4FB6-9C26-7C4DDB826460}" dt="2022-04-19T22:10:20.849" v="6360" actId="20577"/>
        <pc:sldMkLst>
          <pc:docMk/>
          <pc:sldMk cId="4019443521" sldId="392"/>
        </pc:sldMkLst>
        <pc:spChg chg="mod">
          <ac:chgData name="Carlos Leonel Ramirez Martinez" userId="14d3900238d93848" providerId="LiveId" clId="{07D1A54C-9429-4FB6-9C26-7C4DDB826460}" dt="2022-04-19T22:09:46.275" v="6351" actId="20577"/>
          <ac:spMkLst>
            <pc:docMk/>
            <pc:sldMk cId="4019443521" sldId="392"/>
            <ac:spMk id="8" creationId="{19B813EE-1577-48D4-ACA7-767AF567BDA5}"/>
          </ac:spMkLst>
        </pc:spChg>
        <pc:picChg chg="add mod">
          <ac:chgData name="Carlos Leonel Ramirez Martinez" userId="14d3900238d93848" providerId="LiveId" clId="{07D1A54C-9429-4FB6-9C26-7C4DDB826460}" dt="2022-04-19T22:10:03.737" v="6357" actId="1076"/>
          <ac:picMkLst>
            <pc:docMk/>
            <pc:sldMk cId="4019443521" sldId="392"/>
            <ac:picMk id="3" creationId="{5C6B6F8F-236F-4C9E-8AB4-AC3A525E904B}"/>
          </ac:picMkLst>
        </pc:picChg>
      </pc:sldChg>
      <pc:sldChg chg="addSp modSp add mod modNotesTx">
        <pc:chgData name="Carlos Leonel Ramirez Martinez" userId="14d3900238d93848" providerId="LiveId" clId="{07D1A54C-9429-4FB6-9C26-7C4DDB826460}" dt="2022-04-19T22:13:29.456" v="6606" actId="1076"/>
        <pc:sldMkLst>
          <pc:docMk/>
          <pc:sldMk cId="264425242" sldId="393"/>
        </pc:sldMkLst>
        <pc:spChg chg="mod">
          <ac:chgData name="Carlos Leonel Ramirez Martinez" userId="14d3900238d93848" providerId="LiveId" clId="{07D1A54C-9429-4FB6-9C26-7C4DDB826460}" dt="2022-04-19T22:13:26.397" v="6604" actId="1076"/>
          <ac:spMkLst>
            <pc:docMk/>
            <pc:sldMk cId="264425242" sldId="393"/>
            <ac:spMk id="8" creationId="{19B813EE-1577-48D4-ACA7-767AF567BDA5}"/>
          </ac:spMkLst>
        </pc:spChg>
        <pc:picChg chg="add mod">
          <ac:chgData name="Carlos Leonel Ramirez Martinez" userId="14d3900238d93848" providerId="LiveId" clId="{07D1A54C-9429-4FB6-9C26-7C4DDB826460}" dt="2022-04-19T22:13:29.456" v="6606" actId="1076"/>
          <ac:picMkLst>
            <pc:docMk/>
            <pc:sldMk cId="264425242" sldId="393"/>
            <ac:picMk id="3" creationId="{B6B61F1D-6FB1-4A4C-B840-2EC535A4BC02}"/>
          </ac:picMkLst>
        </pc:picChg>
      </pc:sldChg>
      <pc:sldChg chg="del">
        <pc:chgData name="Carlos Leonel Ramirez Martinez" userId="14d3900238d93848" providerId="LiveId" clId="{07D1A54C-9429-4FB6-9C26-7C4DDB826460}" dt="2022-04-19T11:55:21.434" v="0" actId="47"/>
        <pc:sldMkLst>
          <pc:docMk/>
          <pc:sldMk cId="1981204268" sldId="393"/>
        </pc:sldMkLst>
      </pc:sldChg>
      <pc:sldChg chg="del">
        <pc:chgData name="Carlos Leonel Ramirez Martinez" userId="14d3900238d93848" providerId="LiveId" clId="{07D1A54C-9429-4FB6-9C26-7C4DDB826460}" dt="2022-04-19T11:55:21.434" v="0" actId="47"/>
        <pc:sldMkLst>
          <pc:docMk/>
          <pc:sldMk cId="1253848455" sldId="394"/>
        </pc:sldMkLst>
      </pc:sldChg>
      <pc:sldChg chg="addSp modSp add mod modNotesTx">
        <pc:chgData name="Carlos Leonel Ramirez Martinez" userId="14d3900238d93848" providerId="LiveId" clId="{07D1A54C-9429-4FB6-9C26-7C4DDB826460}" dt="2022-04-19T22:14:54.552" v="6618" actId="1076"/>
        <pc:sldMkLst>
          <pc:docMk/>
          <pc:sldMk cId="2200490396" sldId="394"/>
        </pc:sldMkLst>
        <pc:spChg chg="mod">
          <ac:chgData name="Carlos Leonel Ramirez Martinez" userId="14d3900238d93848" providerId="LiveId" clId="{07D1A54C-9429-4FB6-9C26-7C4DDB826460}" dt="2022-04-19T22:14:39.300" v="6614" actId="255"/>
          <ac:spMkLst>
            <pc:docMk/>
            <pc:sldMk cId="2200490396" sldId="394"/>
            <ac:spMk id="8" creationId="{19B813EE-1577-48D4-ACA7-767AF567BDA5}"/>
          </ac:spMkLst>
        </pc:spChg>
        <pc:picChg chg="add mod">
          <ac:chgData name="Carlos Leonel Ramirez Martinez" userId="14d3900238d93848" providerId="LiveId" clId="{07D1A54C-9429-4FB6-9C26-7C4DDB826460}" dt="2022-04-19T22:14:54.552" v="6618" actId="1076"/>
          <ac:picMkLst>
            <pc:docMk/>
            <pc:sldMk cId="2200490396" sldId="394"/>
            <ac:picMk id="3" creationId="{92354DBE-7D73-4057-8F59-5886C87C30D5}"/>
          </ac:picMkLst>
        </pc:picChg>
      </pc:sldChg>
      <pc:sldChg chg="addSp modSp add mod replId modAnim modNotesTx">
        <pc:chgData name="Carlos Leonel Ramirez Martinez" userId="14d3900238d93848" providerId="LiveId" clId="{07D1A54C-9429-4FB6-9C26-7C4DDB826460}" dt="2022-04-19T22:18:00.681" v="6641"/>
        <pc:sldMkLst>
          <pc:docMk/>
          <pc:sldMk cId="907533966" sldId="395"/>
        </pc:sldMkLst>
        <pc:spChg chg="add mod">
          <ac:chgData name="Carlos Leonel Ramirez Martinez" userId="14d3900238d93848" providerId="LiveId" clId="{07D1A54C-9429-4FB6-9C26-7C4DDB826460}" dt="2022-04-19T22:17:01.730" v="6629" actId="14100"/>
          <ac:spMkLst>
            <pc:docMk/>
            <pc:sldMk cId="907533966" sldId="395"/>
            <ac:spMk id="7" creationId="{DB3660BF-0358-4220-8242-6F8B2AD2D8EA}"/>
          </ac:spMkLst>
        </pc:spChg>
        <pc:spChg chg="mod">
          <ac:chgData name="Carlos Leonel Ramirez Martinez" userId="14d3900238d93848" providerId="LiveId" clId="{07D1A54C-9429-4FB6-9C26-7C4DDB826460}" dt="2022-04-19T22:16:23.762" v="6624" actId="255"/>
          <ac:spMkLst>
            <pc:docMk/>
            <pc:sldMk cId="907533966" sldId="395"/>
            <ac:spMk id="8" creationId="{19B813EE-1577-48D4-ACA7-767AF567BDA5}"/>
          </ac:spMkLst>
        </pc:spChg>
        <pc:spChg chg="add mod">
          <ac:chgData name="Carlos Leonel Ramirez Martinez" userId="14d3900238d93848" providerId="LiveId" clId="{07D1A54C-9429-4FB6-9C26-7C4DDB826460}" dt="2022-04-19T22:17:51.141" v="6639" actId="207"/>
          <ac:spMkLst>
            <pc:docMk/>
            <pc:sldMk cId="907533966" sldId="395"/>
            <ac:spMk id="9" creationId="{9B0C6D80-8C39-447E-B27E-8CCCC8B40620}"/>
          </ac:spMkLst>
        </pc:spChg>
        <pc:picChg chg="add mod">
          <ac:chgData name="Carlos Leonel Ramirez Martinez" userId="14d3900238d93848" providerId="LiveId" clId="{07D1A54C-9429-4FB6-9C26-7C4DDB826460}" dt="2022-04-19T22:17:27.591" v="6633" actId="1076"/>
          <ac:picMkLst>
            <pc:docMk/>
            <pc:sldMk cId="907533966" sldId="395"/>
            <ac:picMk id="5" creationId="{BD483AF1-F392-4DFD-895E-ED7659B9793B}"/>
          </ac:picMkLst>
        </pc:picChg>
      </pc:sldChg>
      <pc:sldChg chg="del">
        <pc:chgData name="Carlos Leonel Ramirez Martinez" userId="14d3900238d93848" providerId="LiveId" clId="{07D1A54C-9429-4FB6-9C26-7C4DDB826460}" dt="2022-04-19T11:55:21.434" v="0" actId="47"/>
        <pc:sldMkLst>
          <pc:docMk/>
          <pc:sldMk cId="2578671088" sldId="395"/>
        </pc:sldMkLst>
      </pc:sldChg>
      <pc:sldChg chg="del">
        <pc:chgData name="Carlos Leonel Ramirez Martinez" userId="14d3900238d93848" providerId="LiveId" clId="{07D1A54C-9429-4FB6-9C26-7C4DDB826460}" dt="2022-04-19T11:55:21.434" v="0" actId="47"/>
        <pc:sldMkLst>
          <pc:docMk/>
          <pc:sldMk cId="2881757267" sldId="396"/>
        </pc:sldMkLst>
      </pc:sldChg>
      <pc:sldChg chg="addSp modSp add mod modNotesTx">
        <pc:chgData name="Carlos Leonel Ramirez Martinez" userId="14d3900238d93848" providerId="LiveId" clId="{07D1A54C-9429-4FB6-9C26-7C4DDB826460}" dt="2022-04-19T22:19:47.815" v="6649" actId="1076"/>
        <pc:sldMkLst>
          <pc:docMk/>
          <pc:sldMk cId="2926904802" sldId="396"/>
        </pc:sldMkLst>
        <pc:spChg chg="mod">
          <ac:chgData name="Carlos Leonel Ramirez Martinez" userId="14d3900238d93848" providerId="LiveId" clId="{07D1A54C-9429-4FB6-9C26-7C4DDB826460}" dt="2022-04-19T22:19:29.945" v="6645" actId="255"/>
          <ac:spMkLst>
            <pc:docMk/>
            <pc:sldMk cId="2926904802" sldId="396"/>
            <ac:spMk id="8" creationId="{19B813EE-1577-48D4-ACA7-767AF567BDA5}"/>
          </ac:spMkLst>
        </pc:spChg>
        <pc:picChg chg="add mod">
          <ac:chgData name="Carlos Leonel Ramirez Martinez" userId="14d3900238d93848" providerId="LiveId" clId="{07D1A54C-9429-4FB6-9C26-7C4DDB826460}" dt="2022-04-19T22:19:47.815" v="6649" actId="1076"/>
          <ac:picMkLst>
            <pc:docMk/>
            <pc:sldMk cId="2926904802" sldId="396"/>
            <ac:picMk id="3" creationId="{9792C8E2-E57B-4067-9E03-A9D2054EDF99}"/>
          </ac:picMkLst>
        </pc:picChg>
      </pc:sldChg>
      <pc:sldChg chg="addSp modSp add mod replId modAnim modNotesTx">
        <pc:chgData name="Carlos Leonel Ramirez Martinez" userId="14d3900238d93848" providerId="LiveId" clId="{07D1A54C-9429-4FB6-9C26-7C4DDB826460}" dt="2022-04-19T22:21:16.341" v="6661"/>
        <pc:sldMkLst>
          <pc:docMk/>
          <pc:sldMk cId="1999722326" sldId="397"/>
        </pc:sldMkLst>
        <pc:spChg chg="mod">
          <ac:chgData name="Carlos Leonel Ramirez Martinez" userId="14d3900238d93848" providerId="LiveId" clId="{07D1A54C-9429-4FB6-9C26-7C4DDB826460}" dt="2022-04-19T22:20:38.898" v="6652" actId="15"/>
          <ac:spMkLst>
            <pc:docMk/>
            <pc:sldMk cId="1999722326" sldId="397"/>
            <ac:spMk id="8" creationId="{19B813EE-1577-48D4-ACA7-767AF567BDA5}"/>
          </ac:spMkLst>
        </pc:spChg>
        <pc:picChg chg="add mod">
          <ac:chgData name="Carlos Leonel Ramirez Martinez" userId="14d3900238d93848" providerId="LiveId" clId="{07D1A54C-9429-4FB6-9C26-7C4DDB826460}" dt="2022-04-19T22:20:54.430" v="6656" actId="1076"/>
          <ac:picMkLst>
            <pc:docMk/>
            <pc:sldMk cId="1999722326" sldId="397"/>
            <ac:picMk id="3" creationId="{692AF986-98A6-46B7-A659-60E3539E9D05}"/>
          </ac:picMkLst>
        </pc:picChg>
        <pc:picChg chg="add mod">
          <ac:chgData name="Carlos Leonel Ramirez Martinez" userId="14d3900238d93848" providerId="LiveId" clId="{07D1A54C-9429-4FB6-9C26-7C4DDB826460}" dt="2022-04-19T22:21:13.910" v="6660" actId="1076"/>
          <ac:picMkLst>
            <pc:docMk/>
            <pc:sldMk cId="1999722326" sldId="397"/>
            <ac:picMk id="7" creationId="{58251F96-2DD1-41E3-BB70-63D1F83A5B4B}"/>
          </ac:picMkLst>
        </pc:picChg>
      </pc:sldChg>
      <pc:sldChg chg="del">
        <pc:chgData name="Carlos Leonel Ramirez Martinez" userId="14d3900238d93848" providerId="LiveId" clId="{07D1A54C-9429-4FB6-9C26-7C4DDB826460}" dt="2022-04-19T11:55:21.434" v="0" actId="47"/>
        <pc:sldMkLst>
          <pc:docMk/>
          <pc:sldMk cId="2164693734" sldId="397"/>
        </pc:sldMkLst>
      </pc:sldChg>
      <pc:sldChg chg="del">
        <pc:chgData name="Carlos Leonel Ramirez Martinez" userId="14d3900238d93848" providerId="LiveId" clId="{07D1A54C-9429-4FB6-9C26-7C4DDB826460}" dt="2022-04-19T11:55:21.434" v="0" actId="47"/>
        <pc:sldMkLst>
          <pc:docMk/>
          <pc:sldMk cId="1778911173" sldId="398"/>
        </pc:sldMkLst>
      </pc:sldChg>
      <pc:sldChg chg="addSp modSp add mod replId modNotesTx">
        <pc:chgData name="Carlos Leonel Ramirez Martinez" userId="14d3900238d93848" providerId="LiveId" clId="{07D1A54C-9429-4FB6-9C26-7C4DDB826460}" dt="2022-04-19T22:22:18.934" v="6669" actId="1076"/>
        <pc:sldMkLst>
          <pc:docMk/>
          <pc:sldMk cId="4125969665" sldId="398"/>
        </pc:sldMkLst>
        <pc:spChg chg="mod">
          <ac:chgData name="Carlos Leonel Ramirez Martinez" userId="14d3900238d93848" providerId="LiveId" clId="{07D1A54C-9429-4FB6-9C26-7C4DDB826460}" dt="2022-04-19T22:22:08.562" v="6665" actId="15"/>
          <ac:spMkLst>
            <pc:docMk/>
            <pc:sldMk cId="4125969665" sldId="398"/>
            <ac:spMk id="8" creationId="{19B813EE-1577-48D4-ACA7-767AF567BDA5}"/>
          </ac:spMkLst>
        </pc:spChg>
        <pc:picChg chg="add mod">
          <ac:chgData name="Carlos Leonel Ramirez Martinez" userId="14d3900238d93848" providerId="LiveId" clId="{07D1A54C-9429-4FB6-9C26-7C4DDB826460}" dt="2022-04-19T22:22:18.934" v="6669" actId="1076"/>
          <ac:picMkLst>
            <pc:docMk/>
            <pc:sldMk cId="4125969665" sldId="398"/>
            <ac:picMk id="3" creationId="{565DAF93-E6AC-41B0-AF5A-E5B371ADC881}"/>
          </ac:picMkLst>
        </pc:picChg>
      </pc:sldChg>
      <pc:sldChg chg="addSp modSp add mod replId modAnim modNotesTx">
        <pc:chgData name="Carlos Leonel Ramirez Martinez" userId="14d3900238d93848" providerId="LiveId" clId="{07D1A54C-9429-4FB6-9C26-7C4DDB826460}" dt="2022-04-19T22:24:09.915" v="6684"/>
        <pc:sldMkLst>
          <pc:docMk/>
          <pc:sldMk cId="629911572" sldId="399"/>
        </pc:sldMkLst>
        <pc:spChg chg="mod">
          <ac:chgData name="Carlos Leonel Ramirez Martinez" userId="14d3900238d93848" providerId="LiveId" clId="{07D1A54C-9429-4FB6-9C26-7C4DDB826460}" dt="2022-04-19T22:23:49.593" v="6680" actId="404"/>
          <ac:spMkLst>
            <pc:docMk/>
            <pc:sldMk cId="629911572" sldId="399"/>
            <ac:spMk id="8" creationId="{19B813EE-1577-48D4-ACA7-767AF567BDA5}"/>
          </ac:spMkLst>
        </pc:spChg>
        <pc:picChg chg="add mod">
          <ac:chgData name="Carlos Leonel Ramirez Martinez" userId="14d3900238d93848" providerId="LiveId" clId="{07D1A54C-9429-4FB6-9C26-7C4DDB826460}" dt="2022-04-19T22:23:46.950" v="6679" actId="1076"/>
          <ac:picMkLst>
            <pc:docMk/>
            <pc:sldMk cId="629911572" sldId="399"/>
            <ac:picMk id="3" creationId="{143FF589-A449-4F81-940F-BA7ADBE918A4}"/>
          </ac:picMkLst>
        </pc:picChg>
        <pc:picChg chg="add mod">
          <ac:chgData name="Carlos Leonel Ramirez Martinez" userId="14d3900238d93848" providerId="LiveId" clId="{07D1A54C-9429-4FB6-9C26-7C4DDB826460}" dt="2022-04-19T22:24:06.037" v="6683" actId="14100"/>
          <ac:picMkLst>
            <pc:docMk/>
            <pc:sldMk cId="629911572" sldId="399"/>
            <ac:picMk id="7" creationId="{637864D6-F42F-476C-B06E-8A313A2AC517}"/>
          </ac:picMkLst>
        </pc:picChg>
      </pc:sldChg>
      <pc:sldChg chg="del">
        <pc:chgData name="Carlos Leonel Ramirez Martinez" userId="14d3900238d93848" providerId="LiveId" clId="{07D1A54C-9429-4FB6-9C26-7C4DDB826460}" dt="2022-04-19T11:55:21.434" v="0" actId="47"/>
        <pc:sldMkLst>
          <pc:docMk/>
          <pc:sldMk cId="3832991960" sldId="399"/>
        </pc:sldMkLst>
      </pc:sldChg>
      <pc:sldChg chg="addSp modSp add mod modNotesTx">
        <pc:chgData name="Carlos Leonel Ramirez Martinez" userId="14d3900238d93848" providerId="LiveId" clId="{07D1A54C-9429-4FB6-9C26-7C4DDB826460}" dt="2022-04-19T22:11:24.442" v="6370" actId="20577"/>
        <pc:sldMkLst>
          <pc:docMk/>
          <pc:sldMk cId="1373488354" sldId="400"/>
        </pc:sldMkLst>
        <pc:picChg chg="add mod">
          <ac:chgData name="Carlos Leonel Ramirez Martinez" userId="14d3900238d93848" providerId="LiveId" clId="{07D1A54C-9429-4FB6-9C26-7C4DDB826460}" dt="2022-04-19T22:11:15.929" v="6369" actId="1076"/>
          <ac:picMkLst>
            <pc:docMk/>
            <pc:sldMk cId="1373488354" sldId="400"/>
            <ac:picMk id="3" creationId="{6AECB82E-128D-4EB9-9586-9B5B2E89A515}"/>
          </ac:picMkLst>
        </pc:picChg>
      </pc:sldChg>
      <pc:sldChg chg="del">
        <pc:chgData name="Carlos Leonel Ramirez Martinez" userId="14d3900238d93848" providerId="LiveId" clId="{07D1A54C-9429-4FB6-9C26-7C4DDB826460}" dt="2022-04-19T11:55:21.434" v="0" actId="47"/>
        <pc:sldMkLst>
          <pc:docMk/>
          <pc:sldMk cId="2766832682" sldId="400"/>
        </pc:sldMkLst>
      </pc:sldChg>
      <pc:sldChg chg="addSp modSp add mod modNotesTx">
        <pc:chgData name="Carlos Leonel Ramirez Martinez" userId="14d3900238d93848" providerId="LiveId" clId="{07D1A54C-9429-4FB6-9C26-7C4DDB826460}" dt="2022-04-19T22:10:52.178" v="6365" actId="20577"/>
        <pc:sldMkLst>
          <pc:docMk/>
          <pc:sldMk cId="1267904964" sldId="401"/>
        </pc:sldMkLst>
        <pc:picChg chg="add mod">
          <ac:chgData name="Carlos Leonel Ramirez Martinez" userId="14d3900238d93848" providerId="LiveId" clId="{07D1A54C-9429-4FB6-9C26-7C4DDB826460}" dt="2022-04-19T22:10:41.770" v="6364" actId="1076"/>
          <ac:picMkLst>
            <pc:docMk/>
            <pc:sldMk cId="1267904964" sldId="401"/>
            <ac:picMk id="3" creationId="{1CE28127-D6DA-4ACE-B02B-3DA673F50A2B}"/>
          </ac:picMkLst>
        </pc:picChg>
      </pc:sldChg>
      <pc:sldChg chg="del">
        <pc:chgData name="Carlos Leonel Ramirez Martinez" userId="14d3900238d93848" providerId="LiveId" clId="{07D1A54C-9429-4FB6-9C26-7C4DDB826460}" dt="2022-04-19T11:55:21.434" v="0" actId="47"/>
        <pc:sldMkLst>
          <pc:docMk/>
          <pc:sldMk cId="2443849682" sldId="401"/>
        </pc:sldMkLst>
      </pc:sldChg>
      <pc:sldChg chg="modSp add mod ord">
        <pc:chgData name="Carlos Leonel Ramirez Martinez" userId="14d3900238d93848" providerId="LiveId" clId="{07D1A54C-9429-4FB6-9C26-7C4DDB826460}" dt="2022-04-19T22:11:56.898" v="6430" actId="20577"/>
        <pc:sldMkLst>
          <pc:docMk/>
          <pc:sldMk cId="1332484894" sldId="402"/>
        </pc:sldMkLst>
        <pc:spChg chg="mod">
          <ac:chgData name="Carlos Leonel Ramirez Martinez" userId="14d3900238d93848" providerId="LiveId" clId="{07D1A54C-9429-4FB6-9C26-7C4DDB826460}" dt="2022-04-19T22:11:47.026" v="6389" actId="20577"/>
          <ac:spMkLst>
            <pc:docMk/>
            <pc:sldMk cId="1332484894" sldId="402"/>
            <ac:spMk id="2" creationId="{00000000-0000-0000-0000-000000000000}"/>
          </ac:spMkLst>
        </pc:spChg>
        <pc:spChg chg="mod">
          <ac:chgData name="Carlos Leonel Ramirez Martinez" userId="14d3900238d93848" providerId="LiveId" clId="{07D1A54C-9429-4FB6-9C26-7C4DDB826460}" dt="2022-04-19T22:11:56.898" v="6430" actId="20577"/>
          <ac:spMkLst>
            <pc:docMk/>
            <pc:sldMk cId="1332484894" sldId="402"/>
            <ac:spMk id="12" creationId="{6D557538-D8AF-4733-ABDC-BD8EB139F28F}"/>
          </ac:spMkLst>
        </pc:spChg>
      </pc:sldChg>
      <pc:sldChg chg="del">
        <pc:chgData name="Carlos Leonel Ramirez Martinez" userId="14d3900238d93848" providerId="LiveId" clId="{07D1A54C-9429-4FB6-9C26-7C4DDB826460}" dt="2022-04-19T11:55:21.434" v="0" actId="47"/>
        <pc:sldMkLst>
          <pc:docMk/>
          <pc:sldMk cId="3296778559" sldId="402"/>
        </pc:sldMkLst>
      </pc:sldChg>
      <pc:sldChg chg="addSp modSp add mod modNotesTx">
        <pc:chgData name="Carlos Leonel Ramirez Martinez" userId="14d3900238d93848" providerId="LiveId" clId="{07D1A54C-9429-4FB6-9C26-7C4DDB826460}" dt="2022-04-19T22:25:11.301" v="6691" actId="1076"/>
        <pc:sldMkLst>
          <pc:docMk/>
          <pc:sldMk cId="1124589799" sldId="403"/>
        </pc:sldMkLst>
        <pc:spChg chg="mod">
          <ac:chgData name="Carlos Leonel Ramirez Martinez" userId="14d3900238d93848" providerId="LiveId" clId="{07D1A54C-9429-4FB6-9C26-7C4DDB826460}" dt="2022-04-19T22:24:38.552" v="6686" actId="15"/>
          <ac:spMkLst>
            <pc:docMk/>
            <pc:sldMk cId="1124589799" sldId="403"/>
            <ac:spMk id="8" creationId="{19B813EE-1577-48D4-ACA7-767AF567BDA5}"/>
          </ac:spMkLst>
        </pc:spChg>
        <pc:picChg chg="add mod">
          <ac:chgData name="Carlos Leonel Ramirez Martinez" userId="14d3900238d93848" providerId="LiveId" clId="{07D1A54C-9429-4FB6-9C26-7C4DDB826460}" dt="2022-04-19T22:25:11.301" v="6691" actId="1076"/>
          <ac:picMkLst>
            <pc:docMk/>
            <pc:sldMk cId="1124589799" sldId="403"/>
            <ac:picMk id="3" creationId="{EA10AA7E-5FB8-44E9-9787-6AC690C92757}"/>
          </ac:picMkLst>
        </pc:picChg>
      </pc:sldChg>
      <pc:sldChg chg="del">
        <pc:chgData name="Carlos Leonel Ramirez Martinez" userId="14d3900238d93848" providerId="LiveId" clId="{07D1A54C-9429-4FB6-9C26-7C4DDB826460}" dt="2022-04-19T11:55:21.434" v="0" actId="47"/>
        <pc:sldMkLst>
          <pc:docMk/>
          <pc:sldMk cId="1342170590" sldId="403"/>
        </pc:sldMkLst>
      </pc:sldChg>
      <pc:sldChg chg="del">
        <pc:chgData name="Carlos Leonel Ramirez Martinez" userId="14d3900238d93848" providerId="LiveId" clId="{07D1A54C-9429-4FB6-9C26-7C4DDB826460}" dt="2022-04-19T11:55:21.434" v="0" actId="47"/>
        <pc:sldMkLst>
          <pc:docMk/>
          <pc:sldMk cId="2665318924" sldId="404"/>
        </pc:sldMkLst>
      </pc:sldChg>
      <pc:sldChg chg="addSp modSp add mod modNotesTx">
        <pc:chgData name="Carlos Leonel Ramirez Martinez" userId="14d3900238d93848" providerId="LiveId" clId="{07D1A54C-9429-4FB6-9C26-7C4DDB826460}" dt="2022-04-19T22:25:48.077" v="6745" actId="20577"/>
        <pc:sldMkLst>
          <pc:docMk/>
          <pc:sldMk cId="3561137244" sldId="404"/>
        </pc:sldMkLst>
        <pc:spChg chg="mod">
          <ac:chgData name="Carlos Leonel Ramirez Martinez" userId="14d3900238d93848" providerId="LiveId" clId="{07D1A54C-9429-4FB6-9C26-7C4DDB826460}" dt="2022-04-19T22:25:26.155" v="6739" actId="313"/>
          <ac:spMkLst>
            <pc:docMk/>
            <pc:sldMk cId="3561137244" sldId="404"/>
            <ac:spMk id="8" creationId="{19B813EE-1577-48D4-ACA7-767AF567BDA5}"/>
          </ac:spMkLst>
        </pc:spChg>
        <pc:picChg chg="add mod">
          <ac:chgData name="Carlos Leonel Ramirez Martinez" userId="14d3900238d93848" providerId="LiveId" clId="{07D1A54C-9429-4FB6-9C26-7C4DDB826460}" dt="2022-04-19T22:25:40.453" v="6744" actId="1076"/>
          <ac:picMkLst>
            <pc:docMk/>
            <pc:sldMk cId="3561137244" sldId="404"/>
            <ac:picMk id="3" creationId="{763A0E63-FDA7-4DB4-A04E-EC223F6E8876}"/>
          </ac:picMkLst>
        </pc:picChg>
      </pc:sldChg>
      <pc:sldChg chg="addSp modSp add mod replId">
        <pc:chgData name="Carlos Leonel Ramirez Martinez" userId="14d3900238d93848" providerId="LiveId" clId="{07D1A54C-9429-4FB6-9C26-7C4DDB826460}" dt="2022-04-19T22:26:35.420" v="6755" actId="1076"/>
        <pc:sldMkLst>
          <pc:docMk/>
          <pc:sldMk cId="2291934187" sldId="405"/>
        </pc:sldMkLst>
        <pc:spChg chg="mod">
          <ac:chgData name="Carlos Leonel Ramirez Martinez" userId="14d3900238d93848" providerId="LiveId" clId="{07D1A54C-9429-4FB6-9C26-7C4DDB826460}" dt="2022-04-19T22:25:28.427" v="6740"/>
          <ac:spMkLst>
            <pc:docMk/>
            <pc:sldMk cId="2291934187" sldId="405"/>
            <ac:spMk id="8" creationId="{19B813EE-1577-48D4-ACA7-767AF567BDA5}"/>
          </ac:spMkLst>
        </pc:spChg>
        <pc:picChg chg="add mod">
          <ac:chgData name="Carlos Leonel Ramirez Martinez" userId="14d3900238d93848" providerId="LiveId" clId="{07D1A54C-9429-4FB6-9C26-7C4DDB826460}" dt="2022-04-19T22:26:11.428" v="6749" actId="1076"/>
          <ac:picMkLst>
            <pc:docMk/>
            <pc:sldMk cId="2291934187" sldId="405"/>
            <ac:picMk id="3" creationId="{2DC9FC6B-E4F9-4F98-8AA7-DCC5F819F327}"/>
          </ac:picMkLst>
        </pc:picChg>
        <pc:picChg chg="add mod">
          <ac:chgData name="Carlos Leonel Ramirez Martinez" userId="14d3900238d93848" providerId="LiveId" clId="{07D1A54C-9429-4FB6-9C26-7C4DDB826460}" dt="2022-04-19T22:26:18.309" v="6751" actId="1076"/>
          <ac:picMkLst>
            <pc:docMk/>
            <pc:sldMk cId="2291934187" sldId="405"/>
            <ac:picMk id="7" creationId="{E20517C0-7529-4CB0-A633-E2DB7704D8CE}"/>
          </ac:picMkLst>
        </pc:picChg>
        <pc:picChg chg="add mod">
          <ac:chgData name="Carlos Leonel Ramirez Martinez" userId="14d3900238d93848" providerId="LiveId" clId="{07D1A54C-9429-4FB6-9C26-7C4DDB826460}" dt="2022-04-19T22:26:27.884" v="6753" actId="1076"/>
          <ac:picMkLst>
            <pc:docMk/>
            <pc:sldMk cId="2291934187" sldId="405"/>
            <ac:picMk id="10" creationId="{6CB8A3F9-8CC9-4FB0-8D82-39C16DF93D3E}"/>
          </ac:picMkLst>
        </pc:picChg>
        <pc:picChg chg="add mod">
          <ac:chgData name="Carlos Leonel Ramirez Martinez" userId="14d3900238d93848" providerId="LiveId" clId="{07D1A54C-9429-4FB6-9C26-7C4DDB826460}" dt="2022-04-19T22:26:35.420" v="6755" actId="1076"/>
          <ac:picMkLst>
            <pc:docMk/>
            <pc:sldMk cId="2291934187" sldId="405"/>
            <ac:picMk id="12" creationId="{DC9BBE67-6A12-4137-80A1-EE85A8412F21}"/>
          </ac:picMkLst>
        </pc:picChg>
      </pc:sldChg>
      <pc:sldChg chg="addSp delSp modSp add mod ord modNotesTx">
        <pc:chgData name="Carlos Leonel Ramirez Martinez" userId="14d3900238d93848" providerId="LiveId" clId="{07D1A54C-9429-4FB6-9C26-7C4DDB826460}" dt="2022-04-19T22:32:14.334" v="6914"/>
        <pc:sldMkLst>
          <pc:docMk/>
          <pc:sldMk cId="1473598530" sldId="406"/>
        </pc:sldMkLst>
        <pc:spChg chg="mod">
          <ac:chgData name="Carlos Leonel Ramirez Martinez" userId="14d3900238d93848" providerId="LiveId" clId="{07D1A54C-9429-4FB6-9C26-7C4DDB826460}" dt="2022-04-19T22:30:37.976" v="6895" actId="15"/>
          <ac:spMkLst>
            <pc:docMk/>
            <pc:sldMk cId="1473598530" sldId="406"/>
            <ac:spMk id="8" creationId="{19B813EE-1577-48D4-ACA7-767AF567BDA5}"/>
          </ac:spMkLst>
        </pc:spChg>
        <pc:spChg chg="add del mod">
          <ac:chgData name="Carlos Leonel Ramirez Martinez" userId="14d3900238d93848" providerId="LiveId" clId="{07D1A54C-9429-4FB6-9C26-7C4DDB826460}" dt="2022-04-19T22:32:00.548" v="6908" actId="478"/>
          <ac:spMkLst>
            <pc:docMk/>
            <pc:sldMk cId="1473598530" sldId="406"/>
            <ac:spMk id="9" creationId="{5EDB2ADA-9300-4313-937F-AE1998A78B9B}"/>
          </ac:spMkLst>
        </pc:spChg>
        <pc:picChg chg="add del mod">
          <ac:chgData name="Carlos Leonel Ramirez Martinez" userId="14d3900238d93848" providerId="LiveId" clId="{07D1A54C-9429-4FB6-9C26-7C4DDB826460}" dt="2022-04-19T22:31:58.958" v="6907" actId="478"/>
          <ac:picMkLst>
            <pc:docMk/>
            <pc:sldMk cId="1473598530" sldId="406"/>
            <ac:picMk id="3" creationId="{084E3ACD-2112-4E99-AC8B-1432D09832E0}"/>
          </ac:picMkLst>
        </pc:picChg>
        <pc:picChg chg="add mod">
          <ac:chgData name="Carlos Leonel Ramirez Martinez" userId="14d3900238d93848" providerId="LiveId" clId="{07D1A54C-9429-4FB6-9C26-7C4DDB826460}" dt="2022-04-19T22:32:05.515" v="6912" actId="1076"/>
          <ac:picMkLst>
            <pc:docMk/>
            <pc:sldMk cId="1473598530" sldId="406"/>
            <ac:picMk id="10" creationId="{924F5E1C-97CF-4BB4-9B66-8CAC0D53CEA5}"/>
          </ac:picMkLst>
        </pc:picChg>
      </pc:sldChg>
      <pc:sldChg chg="addSp modSp add mod replId modNotesTx">
        <pc:chgData name="Carlos Leonel Ramirez Martinez" userId="14d3900238d93848" providerId="LiveId" clId="{07D1A54C-9429-4FB6-9C26-7C4DDB826460}" dt="2022-04-19T22:33:31.563" v="6923" actId="1076"/>
        <pc:sldMkLst>
          <pc:docMk/>
          <pc:sldMk cId="1644888038" sldId="407"/>
        </pc:sldMkLst>
        <pc:spChg chg="mod">
          <ac:chgData name="Carlos Leonel Ramirez Martinez" userId="14d3900238d93848" providerId="LiveId" clId="{07D1A54C-9429-4FB6-9C26-7C4DDB826460}" dt="2022-04-19T22:32:54.430" v="6916" actId="15"/>
          <ac:spMkLst>
            <pc:docMk/>
            <pc:sldMk cId="1644888038" sldId="407"/>
            <ac:spMk id="8" creationId="{19B813EE-1577-48D4-ACA7-767AF567BDA5}"/>
          </ac:spMkLst>
        </pc:spChg>
        <pc:picChg chg="add mod">
          <ac:chgData name="Carlos Leonel Ramirez Martinez" userId="14d3900238d93848" providerId="LiveId" clId="{07D1A54C-9429-4FB6-9C26-7C4DDB826460}" dt="2022-04-19T22:33:31.563" v="6923" actId="1076"/>
          <ac:picMkLst>
            <pc:docMk/>
            <pc:sldMk cId="1644888038" sldId="407"/>
            <ac:picMk id="3" creationId="{72CD5069-47DA-4C56-91E2-5698D2183BB9}"/>
          </ac:picMkLst>
        </pc:picChg>
      </pc:sldChg>
      <pc:sldChg chg="addSp modSp add mod replId modNotesTx">
        <pc:chgData name="Carlos Leonel Ramirez Martinez" userId="14d3900238d93848" providerId="LiveId" clId="{07D1A54C-9429-4FB6-9C26-7C4DDB826460}" dt="2022-04-19T22:34:41.827" v="6965" actId="1076"/>
        <pc:sldMkLst>
          <pc:docMk/>
          <pc:sldMk cId="3812038611" sldId="408"/>
        </pc:sldMkLst>
        <pc:spChg chg="mod">
          <ac:chgData name="Carlos Leonel Ramirez Martinez" userId="14d3900238d93848" providerId="LiveId" clId="{07D1A54C-9429-4FB6-9C26-7C4DDB826460}" dt="2022-04-19T22:34:28.058" v="6961" actId="20577"/>
          <ac:spMkLst>
            <pc:docMk/>
            <pc:sldMk cId="3812038611" sldId="408"/>
            <ac:spMk id="8" creationId="{19B813EE-1577-48D4-ACA7-767AF567BDA5}"/>
          </ac:spMkLst>
        </pc:spChg>
        <pc:picChg chg="add mod">
          <ac:chgData name="Carlos Leonel Ramirez Martinez" userId="14d3900238d93848" providerId="LiveId" clId="{07D1A54C-9429-4FB6-9C26-7C4DDB826460}" dt="2022-04-19T22:34:41.827" v="6965" actId="1076"/>
          <ac:picMkLst>
            <pc:docMk/>
            <pc:sldMk cId="3812038611" sldId="408"/>
            <ac:picMk id="3" creationId="{E5BE975A-7516-4E4D-A774-C315DC738908}"/>
          </ac:picMkLst>
        </pc:picChg>
      </pc:sldChg>
      <pc:sldChg chg="addSp modSp add mod replId modAnim modNotesTx">
        <pc:chgData name="Carlos Leonel Ramirez Martinez" userId="14d3900238d93848" providerId="LiveId" clId="{07D1A54C-9429-4FB6-9C26-7C4DDB826460}" dt="2022-04-19T22:37:18.013" v="7074"/>
        <pc:sldMkLst>
          <pc:docMk/>
          <pc:sldMk cId="1095884328" sldId="409"/>
        </pc:sldMkLst>
        <pc:spChg chg="add mod">
          <ac:chgData name="Carlos Leonel Ramirez Martinez" userId="14d3900238d93848" providerId="LiveId" clId="{07D1A54C-9429-4FB6-9C26-7C4DDB826460}" dt="2022-04-19T22:36:34.554" v="7067" actId="1076"/>
          <ac:spMkLst>
            <pc:docMk/>
            <pc:sldMk cId="1095884328" sldId="409"/>
            <ac:spMk id="7" creationId="{150FD1DB-0207-4B5F-81AD-BD52EE4CD002}"/>
          </ac:spMkLst>
        </pc:spChg>
        <pc:spChg chg="mod">
          <ac:chgData name="Carlos Leonel Ramirez Martinez" userId="14d3900238d93848" providerId="LiveId" clId="{07D1A54C-9429-4FB6-9C26-7C4DDB826460}" dt="2022-04-19T22:35:36.859" v="7008" actId="20577"/>
          <ac:spMkLst>
            <pc:docMk/>
            <pc:sldMk cId="1095884328" sldId="409"/>
            <ac:spMk id="8" creationId="{19B813EE-1577-48D4-ACA7-767AF567BDA5}"/>
          </ac:spMkLst>
        </pc:spChg>
        <pc:picChg chg="add mod">
          <ac:chgData name="Carlos Leonel Ramirez Martinez" userId="14d3900238d93848" providerId="LiveId" clId="{07D1A54C-9429-4FB6-9C26-7C4DDB826460}" dt="2022-04-19T22:36:01.634" v="7012" actId="1076"/>
          <ac:picMkLst>
            <pc:docMk/>
            <pc:sldMk cId="1095884328" sldId="409"/>
            <ac:picMk id="3" creationId="{F52E23EF-0547-4A5B-8970-ECED62D89B3E}"/>
          </ac:picMkLst>
        </pc:picChg>
        <pc:picChg chg="add mod">
          <ac:chgData name="Carlos Leonel Ramirez Martinez" userId="14d3900238d93848" providerId="LiveId" clId="{07D1A54C-9429-4FB6-9C26-7C4DDB826460}" dt="2022-04-19T22:36:51.098" v="7070" actId="14100"/>
          <ac:picMkLst>
            <pc:docMk/>
            <pc:sldMk cId="1095884328" sldId="409"/>
            <ac:picMk id="9" creationId="{61E5AFCB-D708-4695-A8E1-A04A0D8B94B2}"/>
          </ac:picMkLst>
        </pc:picChg>
      </pc:sldChg>
      <pc:sldChg chg="addSp delSp modSp add mod">
        <pc:chgData name="Carlos Leonel Ramirez Martinez" userId="14d3900238d93848" providerId="LiveId" clId="{07D1A54C-9429-4FB6-9C26-7C4DDB826460}" dt="2022-04-19T22:27:00.076" v="6764" actId="1076"/>
        <pc:sldMkLst>
          <pc:docMk/>
          <pc:sldMk cId="487692558" sldId="410"/>
        </pc:sldMkLst>
        <pc:picChg chg="del">
          <ac:chgData name="Carlos Leonel Ramirez Martinez" userId="14d3900238d93848" providerId="LiveId" clId="{07D1A54C-9429-4FB6-9C26-7C4DDB826460}" dt="2022-04-19T22:26:45.727" v="6757" actId="478"/>
          <ac:picMkLst>
            <pc:docMk/>
            <pc:sldMk cId="487692558" sldId="410"/>
            <ac:picMk id="3" creationId="{2DC9FC6B-E4F9-4F98-8AA7-DCC5F819F327}"/>
          </ac:picMkLst>
        </pc:picChg>
        <pc:picChg chg="add mod">
          <ac:chgData name="Carlos Leonel Ramirez Martinez" userId="14d3900238d93848" providerId="LiveId" clId="{07D1A54C-9429-4FB6-9C26-7C4DDB826460}" dt="2022-04-19T22:27:00.076" v="6764" actId="1076"/>
          <ac:picMkLst>
            <pc:docMk/>
            <pc:sldMk cId="487692558" sldId="410"/>
            <ac:picMk id="5" creationId="{1FC3EDCD-6F3E-4090-B88B-18B9EDEA8D08}"/>
          </ac:picMkLst>
        </pc:picChg>
        <pc:picChg chg="del">
          <ac:chgData name="Carlos Leonel Ramirez Martinez" userId="14d3900238d93848" providerId="LiveId" clId="{07D1A54C-9429-4FB6-9C26-7C4DDB826460}" dt="2022-04-19T22:26:46.487" v="6758" actId="478"/>
          <ac:picMkLst>
            <pc:docMk/>
            <pc:sldMk cId="487692558" sldId="410"/>
            <ac:picMk id="7" creationId="{E20517C0-7529-4CB0-A633-E2DB7704D8CE}"/>
          </ac:picMkLst>
        </pc:picChg>
        <pc:picChg chg="del">
          <ac:chgData name="Carlos Leonel Ramirez Martinez" userId="14d3900238d93848" providerId="LiveId" clId="{07D1A54C-9429-4FB6-9C26-7C4DDB826460}" dt="2022-04-19T22:26:46.883" v="6759" actId="478"/>
          <ac:picMkLst>
            <pc:docMk/>
            <pc:sldMk cId="487692558" sldId="410"/>
            <ac:picMk id="10" creationId="{6CB8A3F9-8CC9-4FB0-8D82-39C16DF93D3E}"/>
          </ac:picMkLst>
        </pc:picChg>
        <pc:picChg chg="del">
          <ac:chgData name="Carlos Leonel Ramirez Martinez" userId="14d3900238d93848" providerId="LiveId" clId="{07D1A54C-9429-4FB6-9C26-7C4DDB826460}" dt="2022-04-19T22:26:48.238" v="6760" actId="478"/>
          <ac:picMkLst>
            <pc:docMk/>
            <pc:sldMk cId="487692558" sldId="410"/>
            <ac:picMk id="12" creationId="{DC9BBE67-6A12-4137-80A1-EE85A8412F21}"/>
          </ac:picMkLst>
        </pc:picChg>
      </pc:sldChg>
      <pc:sldChg chg="modSp add mod ord">
        <pc:chgData name="Carlos Leonel Ramirez Martinez" userId="14d3900238d93848" providerId="LiveId" clId="{07D1A54C-9429-4FB6-9C26-7C4DDB826460}" dt="2022-04-19T22:28:06.173" v="6880" actId="20577"/>
        <pc:sldMkLst>
          <pc:docMk/>
          <pc:sldMk cId="1955758121" sldId="411"/>
        </pc:sldMkLst>
        <pc:spChg chg="mod">
          <ac:chgData name="Carlos Leonel Ramirez Martinez" userId="14d3900238d93848" providerId="LiveId" clId="{07D1A54C-9429-4FB6-9C26-7C4DDB826460}" dt="2022-04-19T22:27:44.685" v="6837" actId="20577"/>
          <ac:spMkLst>
            <pc:docMk/>
            <pc:sldMk cId="1955758121" sldId="411"/>
            <ac:spMk id="2" creationId="{00000000-0000-0000-0000-000000000000}"/>
          </ac:spMkLst>
        </pc:spChg>
        <pc:spChg chg="mod">
          <ac:chgData name="Carlos Leonel Ramirez Martinez" userId="14d3900238d93848" providerId="LiveId" clId="{07D1A54C-9429-4FB6-9C26-7C4DDB826460}" dt="2022-04-19T22:28:06.173" v="6880" actId="20577"/>
          <ac:spMkLst>
            <pc:docMk/>
            <pc:sldMk cId="1955758121" sldId="411"/>
            <ac:spMk id="12" creationId="{6D557538-D8AF-4733-ABDC-BD8EB139F28F}"/>
          </ac:spMkLst>
        </pc:spChg>
      </pc:sldChg>
      <pc:sldChg chg="add">
        <pc:chgData name="Carlos Leonel Ramirez Martinez" userId="14d3900238d93848" providerId="LiveId" clId="{07D1A54C-9429-4FB6-9C26-7C4DDB826460}" dt="2022-04-19T22:31:56.244" v="6906" actId="2890"/>
        <pc:sldMkLst>
          <pc:docMk/>
          <pc:sldMk cId="3054888" sldId="412"/>
        </pc:sldMkLst>
      </pc:sldChg>
      <pc:sldChg chg="addSp modSp add mod modNotesTx">
        <pc:chgData name="Carlos Leonel Ramirez Martinez" userId="14d3900238d93848" providerId="LiveId" clId="{07D1A54C-9429-4FB6-9C26-7C4DDB826460}" dt="2022-04-19T22:41:14.465" v="7147" actId="20577"/>
        <pc:sldMkLst>
          <pc:docMk/>
          <pc:sldMk cId="3506601137" sldId="413"/>
        </pc:sldMkLst>
        <pc:spChg chg="add mod ord">
          <ac:chgData name="Carlos Leonel Ramirez Martinez" userId="14d3900238d93848" providerId="LiveId" clId="{07D1A54C-9429-4FB6-9C26-7C4DDB826460}" dt="2022-04-19T22:41:14.465" v="7147" actId="20577"/>
          <ac:spMkLst>
            <pc:docMk/>
            <pc:sldMk cId="3506601137" sldId="413"/>
            <ac:spMk id="7" creationId="{D73FEF4E-19C0-4491-B6BE-A7D3945A241F}"/>
          </ac:spMkLst>
        </pc:spChg>
        <pc:spChg chg="mod">
          <ac:chgData name="Carlos Leonel Ramirez Martinez" userId="14d3900238d93848" providerId="LiveId" clId="{07D1A54C-9429-4FB6-9C26-7C4DDB826460}" dt="2022-04-19T22:40:12.909" v="7122" actId="113"/>
          <ac:spMkLst>
            <pc:docMk/>
            <pc:sldMk cId="3506601137" sldId="413"/>
            <ac:spMk id="8" creationId="{19B813EE-1577-48D4-ACA7-767AF567BDA5}"/>
          </ac:spMkLst>
        </pc:spChg>
        <pc:picChg chg="add mod">
          <ac:chgData name="Carlos Leonel Ramirez Martinez" userId="14d3900238d93848" providerId="LiveId" clId="{07D1A54C-9429-4FB6-9C26-7C4DDB826460}" dt="2022-04-19T22:40:29.457" v="7126" actId="1076"/>
          <ac:picMkLst>
            <pc:docMk/>
            <pc:sldMk cId="3506601137" sldId="413"/>
            <ac:picMk id="5" creationId="{1CB738D7-44F8-4EB9-8CDC-3702AFF80D97}"/>
          </ac:picMkLst>
        </pc:picChg>
      </pc:sldChg>
      <pc:sldChg chg="addSp modSp add mod replId">
        <pc:chgData name="Carlos Leonel Ramirez Martinez" userId="14d3900238d93848" providerId="LiveId" clId="{07D1A54C-9429-4FB6-9C26-7C4DDB826460}" dt="2022-04-19T22:44:27.184" v="7341" actId="1076"/>
        <pc:sldMkLst>
          <pc:docMk/>
          <pc:sldMk cId="1173843808" sldId="414"/>
        </pc:sldMkLst>
        <pc:spChg chg="mod">
          <ac:chgData name="Carlos Leonel Ramirez Martinez" userId="14d3900238d93848" providerId="LiveId" clId="{07D1A54C-9429-4FB6-9C26-7C4DDB826460}" dt="2022-04-19T22:44:10.779" v="7336"/>
          <ac:spMkLst>
            <pc:docMk/>
            <pc:sldMk cId="1173843808" sldId="414"/>
            <ac:spMk id="8" creationId="{19B813EE-1577-48D4-ACA7-767AF567BDA5}"/>
          </ac:spMkLst>
        </pc:spChg>
        <pc:picChg chg="add mod">
          <ac:chgData name="Carlos Leonel Ramirez Martinez" userId="14d3900238d93848" providerId="LiveId" clId="{07D1A54C-9429-4FB6-9C26-7C4DDB826460}" dt="2022-04-19T22:44:27.184" v="7341" actId="1076"/>
          <ac:picMkLst>
            <pc:docMk/>
            <pc:sldMk cId="1173843808" sldId="414"/>
            <ac:picMk id="3" creationId="{76291983-4746-4D25-8F91-18E945874058}"/>
          </ac:picMkLst>
        </pc:picChg>
      </pc:sldChg>
      <pc:sldChg chg="addSp modSp add mod">
        <pc:chgData name="Carlos Leonel Ramirez Martinez" userId="14d3900238d93848" providerId="LiveId" clId="{07D1A54C-9429-4FB6-9C26-7C4DDB826460}" dt="2022-04-19T22:44:55.104" v="7345" actId="1076"/>
        <pc:sldMkLst>
          <pc:docMk/>
          <pc:sldMk cId="79403429" sldId="415"/>
        </pc:sldMkLst>
        <pc:spChg chg="mod">
          <ac:chgData name="Carlos Leonel Ramirez Martinez" userId="14d3900238d93848" providerId="LiveId" clId="{07D1A54C-9429-4FB6-9C26-7C4DDB826460}" dt="2022-04-19T22:44:12.334" v="7337"/>
          <ac:spMkLst>
            <pc:docMk/>
            <pc:sldMk cId="79403429" sldId="415"/>
            <ac:spMk id="8" creationId="{19B813EE-1577-48D4-ACA7-767AF567BDA5}"/>
          </ac:spMkLst>
        </pc:spChg>
        <pc:picChg chg="add mod">
          <ac:chgData name="Carlos Leonel Ramirez Martinez" userId="14d3900238d93848" providerId="LiveId" clId="{07D1A54C-9429-4FB6-9C26-7C4DDB826460}" dt="2022-04-19T22:44:55.104" v="7345" actId="1076"/>
          <ac:picMkLst>
            <pc:docMk/>
            <pc:sldMk cId="79403429" sldId="415"/>
            <ac:picMk id="3" creationId="{628E7B20-9DE2-4B13-B510-F550F9E2AB5E}"/>
          </ac:picMkLst>
        </pc:picChg>
      </pc:sldChg>
      <pc:sldChg chg="addSp modSp add mod replId">
        <pc:chgData name="Carlos Leonel Ramirez Martinez" userId="14d3900238d93848" providerId="LiveId" clId="{07D1A54C-9429-4FB6-9C26-7C4DDB826460}" dt="2022-04-19T22:46:23.918" v="7372" actId="21"/>
        <pc:sldMkLst>
          <pc:docMk/>
          <pc:sldMk cId="2716804084" sldId="416"/>
        </pc:sldMkLst>
        <pc:spChg chg="mod">
          <ac:chgData name="Carlos Leonel Ramirez Martinez" userId="14d3900238d93848" providerId="LiveId" clId="{07D1A54C-9429-4FB6-9C26-7C4DDB826460}" dt="2022-04-19T22:46:23.918" v="7372" actId="21"/>
          <ac:spMkLst>
            <pc:docMk/>
            <pc:sldMk cId="2716804084" sldId="416"/>
            <ac:spMk id="8" creationId="{19B813EE-1577-48D4-ACA7-767AF567BDA5}"/>
          </ac:spMkLst>
        </pc:spChg>
        <pc:picChg chg="add mod">
          <ac:chgData name="Carlos Leonel Ramirez Martinez" userId="14d3900238d93848" providerId="LiveId" clId="{07D1A54C-9429-4FB6-9C26-7C4DDB826460}" dt="2022-04-19T22:45:10.991" v="7350" actId="1076"/>
          <ac:picMkLst>
            <pc:docMk/>
            <pc:sldMk cId="2716804084" sldId="416"/>
            <ac:picMk id="3" creationId="{382505ED-9552-42B3-8805-035BB6725F41}"/>
          </ac:picMkLst>
        </pc:picChg>
        <pc:picChg chg="add mod">
          <ac:chgData name="Carlos Leonel Ramirez Martinez" userId="14d3900238d93848" providerId="LiveId" clId="{07D1A54C-9429-4FB6-9C26-7C4DDB826460}" dt="2022-04-19T22:46:01.359" v="7365" actId="1076"/>
          <ac:picMkLst>
            <pc:docMk/>
            <pc:sldMk cId="2716804084" sldId="416"/>
            <ac:picMk id="7" creationId="{3B225B60-410D-4911-B141-49C776D9E191}"/>
          </ac:picMkLst>
        </pc:picChg>
        <pc:picChg chg="add mod">
          <ac:chgData name="Carlos Leonel Ramirez Martinez" userId="14d3900238d93848" providerId="LiveId" clId="{07D1A54C-9429-4FB6-9C26-7C4DDB826460}" dt="2022-04-19T22:46:05.958" v="7367" actId="1076"/>
          <ac:picMkLst>
            <pc:docMk/>
            <pc:sldMk cId="2716804084" sldId="416"/>
            <ac:picMk id="10" creationId="{DA2D433B-D8E8-45E1-827C-E7ABD2170252}"/>
          </ac:picMkLst>
        </pc:picChg>
        <pc:picChg chg="add mod">
          <ac:chgData name="Carlos Leonel Ramirez Martinez" userId="14d3900238d93848" providerId="LiveId" clId="{07D1A54C-9429-4FB6-9C26-7C4DDB826460}" dt="2022-04-19T22:46:00.247" v="7364" actId="1076"/>
          <ac:picMkLst>
            <pc:docMk/>
            <pc:sldMk cId="2716804084" sldId="416"/>
            <ac:picMk id="12" creationId="{CCD829B2-0437-4B78-A1AC-FF5394BB962D}"/>
          </ac:picMkLst>
        </pc:picChg>
        <pc:picChg chg="add mod">
          <ac:chgData name="Carlos Leonel Ramirez Martinez" userId="14d3900238d93848" providerId="LiveId" clId="{07D1A54C-9429-4FB6-9C26-7C4DDB826460}" dt="2022-04-19T22:46:02.936" v="7366" actId="1076"/>
          <ac:picMkLst>
            <pc:docMk/>
            <pc:sldMk cId="2716804084" sldId="416"/>
            <ac:picMk id="14" creationId="{354FA105-FBD4-4C7B-8070-1DB3A5B4960D}"/>
          </ac:picMkLst>
        </pc:picChg>
      </pc:sldChg>
      <pc:sldChg chg="addSp delSp modSp add mod replId">
        <pc:chgData name="Carlos Leonel Ramirez Martinez" userId="14d3900238d93848" providerId="LiveId" clId="{07D1A54C-9429-4FB6-9C26-7C4DDB826460}" dt="2022-04-19T22:46:50.511" v="7385" actId="1076"/>
        <pc:sldMkLst>
          <pc:docMk/>
          <pc:sldMk cId="3573899204" sldId="417"/>
        </pc:sldMkLst>
        <pc:spChg chg="del mod">
          <ac:chgData name="Carlos Leonel Ramirez Martinez" userId="14d3900238d93848" providerId="LiveId" clId="{07D1A54C-9429-4FB6-9C26-7C4DDB826460}" dt="2022-04-19T22:46:18.937" v="7370" actId="22"/>
          <ac:spMkLst>
            <pc:docMk/>
            <pc:sldMk cId="3573899204" sldId="417"/>
            <ac:spMk id="8" creationId="{19B813EE-1577-48D4-ACA7-767AF567BDA5}"/>
          </ac:spMkLst>
        </pc:spChg>
        <pc:spChg chg="add del">
          <ac:chgData name="Carlos Leonel Ramirez Martinez" userId="14d3900238d93848" providerId="LiveId" clId="{07D1A54C-9429-4FB6-9C26-7C4DDB826460}" dt="2022-04-19T22:46:26.950" v="7374" actId="22"/>
          <ac:spMkLst>
            <pc:docMk/>
            <pc:sldMk cId="3573899204" sldId="417"/>
            <ac:spMk id="9" creationId="{20ABDF15-02B9-4EAD-9013-F01568C58C29}"/>
          </ac:spMkLst>
        </pc:spChg>
        <pc:spChg chg="add mod">
          <ac:chgData name="Carlos Leonel Ramirez Martinez" userId="14d3900238d93848" providerId="LiveId" clId="{07D1A54C-9429-4FB6-9C26-7C4DDB826460}" dt="2022-04-19T22:46:30.898" v="7379"/>
          <ac:spMkLst>
            <pc:docMk/>
            <pc:sldMk cId="3573899204" sldId="417"/>
            <ac:spMk id="10" creationId="{50C847BE-08FE-431A-A3C2-E53E03FD95E2}"/>
          </ac:spMkLst>
        </pc:spChg>
        <pc:spChg chg="add del">
          <ac:chgData name="Carlos Leonel Ramirez Martinez" userId="14d3900238d93848" providerId="LiveId" clId="{07D1A54C-9429-4FB6-9C26-7C4DDB826460}" dt="2022-04-19T22:46:30.483" v="7378" actId="22"/>
          <ac:spMkLst>
            <pc:docMk/>
            <pc:sldMk cId="3573899204" sldId="417"/>
            <ac:spMk id="12" creationId="{118C6AD9-0011-4837-B24B-63D5602F3B73}"/>
          </ac:spMkLst>
        </pc:spChg>
        <pc:picChg chg="add del mod ord">
          <ac:chgData name="Carlos Leonel Ramirez Martinez" userId="14d3900238d93848" providerId="LiveId" clId="{07D1A54C-9429-4FB6-9C26-7C4DDB826460}" dt="2022-04-19T22:46:29.162" v="7376" actId="478"/>
          <ac:picMkLst>
            <pc:docMk/>
            <pc:sldMk cId="3573899204" sldId="417"/>
            <ac:picMk id="3" creationId="{B4306A71-970F-47FB-ADD3-86DF881E702A}"/>
          </ac:picMkLst>
        </pc:picChg>
        <pc:picChg chg="add mod">
          <ac:chgData name="Carlos Leonel Ramirez Martinez" userId="14d3900238d93848" providerId="LiveId" clId="{07D1A54C-9429-4FB6-9C26-7C4DDB826460}" dt="2022-04-19T22:46:50.511" v="7385" actId="1076"/>
          <ac:picMkLst>
            <pc:docMk/>
            <pc:sldMk cId="3573899204" sldId="417"/>
            <ac:picMk id="14" creationId="{1C63E795-4B59-4E1F-AC82-994093DF62F9}"/>
          </ac:picMkLst>
        </pc:picChg>
      </pc:sldChg>
      <pc:sldChg chg="add del replId">
        <pc:chgData name="Carlos Leonel Ramirez Martinez" userId="14d3900238d93848" providerId="LiveId" clId="{07D1A54C-9429-4FB6-9C26-7C4DDB826460}" dt="2022-04-19T22:46:55.011" v="7386" actId="47"/>
        <pc:sldMkLst>
          <pc:docMk/>
          <pc:sldMk cId="389509266" sldId="418"/>
        </pc:sldMkLst>
      </pc:sldChg>
      <pc:sldChg chg="addSp delSp modSp add mod delAnim">
        <pc:chgData name="Carlos Leonel Ramirez Martinez" userId="14d3900238d93848" providerId="LiveId" clId="{07D1A54C-9429-4FB6-9C26-7C4DDB826460}" dt="2022-04-19T22:37:35.242" v="7077" actId="14100"/>
        <pc:sldMkLst>
          <pc:docMk/>
          <pc:sldMk cId="599943552" sldId="419"/>
        </pc:sldMkLst>
        <pc:picChg chg="add mod">
          <ac:chgData name="Carlos Leonel Ramirez Martinez" userId="14d3900238d93848" providerId="LiveId" clId="{07D1A54C-9429-4FB6-9C26-7C4DDB826460}" dt="2022-04-19T22:37:35.242" v="7077" actId="14100"/>
          <ac:picMkLst>
            <pc:docMk/>
            <pc:sldMk cId="599943552" sldId="419"/>
            <ac:picMk id="5" creationId="{92E81AA1-779E-4594-8E24-2B77FC623F94}"/>
          </ac:picMkLst>
        </pc:picChg>
        <pc:picChg chg="del">
          <ac:chgData name="Carlos Leonel Ramirez Martinez" userId="14d3900238d93848" providerId="LiveId" clId="{07D1A54C-9429-4FB6-9C26-7C4DDB826460}" dt="2022-04-19T22:37:05.323" v="7073" actId="478"/>
          <ac:picMkLst>
            <pc:docMk/>
            <pc:sldMk cId="599943552" sldId="419"/>
            <ac:picMk id="9" creationId="{61E5AFCB-D708-4695-A8E1-A04A0D8B94B2}"/>
          </ac:picMkLst>
        </pc:picChg>
      </pc:sldChg>
      <pc:sldChg chg="addSp delSp modSp add mod">
        <pc:chgData name="Carlos Leonel Ramirez Martinez" userId="14d3900238d93848" providerId="LiveId" clId="{07D1A54C-9429-4FB6-9C26-7C4DDB826460}" dt="2022-04-19T22:42:10.593" v="7161" actId="1076"/>
        <pc:sldMkLst>
          <pc:docMk/>
          <pc:sldMk cId="1389395656" sldId="420"/>
        </pc:sldMkLst>
        <pc:spChg chg="del mod">
          <ac:chgData name="Carlos Leonel Ramirez Martinez" userId="14d3900238d93848" providerId="LiveId" clId="{07D1A54C-9429-4FB6-9C26-7C4DDB826460}" dt="2022-04-19T22:41:59.154" v="7157" actId="478"/>
          <ac:spMkLst>
            <pc:docMk/>
            <pc:sldMk cId="1389395656" sldId="420"/>
            <ac:spMk id="7" creationId="{D73FEF4E-19C0-4491-B6BE-A7D3945A241F}"/>
          </ac:spMkLst>
        </pc:spChg>
        <pc:spChg chg="mod">
          <ac:chgData name="Carlos Leonel Ramirez Martinez" userId="14d3900238d93848" providerId="LiveId" clId="{07D1A54C-9429-4FB6-9C26-7C4DDB826460}" dt="2022-04-19T22:41:56.077" v="7154" actId="113"/>
          <ac:spMkLst>
            <pc:docMk/>
            <pc:sldMk cId="1389395656" sldId="420"/>
            <ac:spMk id="8" creationId="{19B813EE-1577-48D4-ACA7-767AF567BDA5}"/>
          </ac:spMkLst>
        </pc:spChg>
        <pc:picChg chg="add mod">
          <ac:chgData name="Carlos Leonel Ramirez Martinez" userId="14d3900238d93848" providerId="LiveId" clId="{07D1A54C-9429-4FB6-9C26-7C4DDB826460}" dt="2022-04-19T22:42:10.593" v="7161" actId="1076"/>
          <ac:picMkLst>
            <pc:docMk/>
            <pc:sldMk cId="1389395656" sldId="420"/>
            <ac:picMk id="3" creationId="{C3197F22-B153-4FD2-9624-76908ED19F7A}"/>
          </ac:picMkLst>
        </pc:picChg>
        <pc:picChg chg="del">
          <ac:chgData name="Carlos Leonel Ramirez Martinez" userId="14d3900238d93848" providerId="LiveId" clId="{07D1A54C-9429-4FB6-9C26-7C4DDB826460}" dt="2022-04-19T22:41:57.289" v="7155" actId="478"/>
          <ac:picMkLst>
            <pc:docMk/>
            <pc:sldMk cId="1389395656" sldId="420"/>
            <ac:picMk id="5" creationId="{1CB738D7-44F8-4EB9-8CDC-3702AFF80D97}"/>
          </ac:picMkLst>
        </pc:picChg>
      </pc:sldChg>
      <pc:sldChg chg="addSp delSp modSp add mod">
        <pc:chgData name="Carlos Leonel Ramirez Martinez" userId="14d3900238d93848" providerId="LiveId" clId="{07D1A54C-9429-4FB6-9C26-7C4DDB826460}" dt="2022-04-19T22:43:50.624" v="7335" actId="1076"/>
        <pc:sldMkLst>
          <pc:docMk/>
          <pc:sldMk cId="184632693" sldId="421"/>
        </pc:sldMkLst>
        <pc:spChg chg="mod">
          <ac:chgData name="Carlos Leonel Ramirez Martinez" userId="14d3900238d93848" providerId="LiveId" clId="{07D1A54C-9429-4FB6-9C26-7C4DDB826460}" dt="2022-04-19T22:43:12.202" v="7323" actId="20577"/>
          <ac:spMkLst>
            <pc:docMk/>
            <pc:sldMk cId="184632693" sldId="421"/>
            <ac:spMk id="8" creationId="{19B813EE-1577-48D4-ACA7-767AF567BDA5}"/>
          </ac:spMkLst>
        </pc:spChg>
        <pc:picChg chg="del">
          <ac:chgData name="Carlos Leonel Ramirez Martinez" userId="14d3900238d93848" providerId="LiveId" clId="{07D1A54C-9429-4FB6-9C26-7C4DDB826460}" dt="2022-04-19T22:43:21.161" v="7324" actId="478"/>
          <ac:picMkLst>
            <pc:docMk/>
            <pc:sldMk cId="184632693" sldId="421"/>
            <ac:picMk id="3" creationId="{C3197F22-B153-4FD2-9624-76908ED19F7A}"/>
          </ac:picMkLst>
        </pc:picChg>
        <pc:picChg chg="add del mod">
          <ac:chgData name="Carlos Leonel Ramirez Martinez" userId="14d3900238d93848" providerId="LiveId" clId="{07D1A54C-9429-4FB6-9C26-7C4DDB826460}" dt="2022-04-19T22:43:42.081" v="7329" actId="478"/>
          <ac:picMkLst>
            <pc:docMk/>
            <pc:sldMk cId="184632693" sldId="421"/>
            <ac:picMk id="5" creationId="{9224F522-9AEA-4FE9-949A-FDAD2F5EB432}"/>
          </ac:picMkLst>
        </pc:picChg>
        <pc:picChg chg="add mod">
          <ac:chgData name="Carlos Leonel Ramirez Martinez" userId="14d3900238d93848" providerId="LiveId" clId="{07D1A54C-9429-4FB6-9C26-7C4DDB826460}" dt="2022-04-19T22:43:50.624" v="7335" actId="1076"/>
          <ac:picMkLst>
            <pc:docMk/>
            <pc:sldMk cId="184632693" sldId="421"/>
            <ac:picMk id="9" creationId="{DEA43DEC-C798-4721-9A99-8BA0B025528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6E811D-14CF-48EE-8DCA-A74C195F1949}"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E9504500-2782-4B6D-99D8-DD2A7BD00E01}">
      <dgm:prSet phldrT="[Text]"/>
      <dgm:spPr>
        <a:solidFill>
          <a:srgbClr val="83B134"/>
        </a:solidFill>
      </dgm:spPr>
      <dgm:t>
        <a:bodyPr/>
        <a:lstStyle/>
        <a:p>
          <a:r>
            <a:rPr lang="es-GT" dirty="0"/>
            <a:t>Beneficios de IPv6</a:t>
          </a:r>
          <a:endParaRPr lang="en-US" dirty="0"/>
        </a:p>
      </dgm:t>
    </dgm:pt>
    <dgm:pt modelId="{56FEC815-1FE8-4796-A2E4-8A050DEDA98A}" type="parTrans" cxnId="{EC899A12-1AA4-4571-AB99-094143883DB5}">
      <dgm:prSet/>
      <dgm:spPr/>
      <dgm:t>
        <a:bodyPr/>
        <a:lstStyle/>
        <a:p>
          <a:endParaRPr lang="en-US"/>
        </a:p>
      </dgm:t>
    </dgm:pt>
    <dgm:pt modelId="{EDD58579-2F68-4098-9E89-14C7F8DBF0F8}" type="sibTrans" cxnId="{EC899A12-1AA4-4571-AB99-094143883DB5}">
      <dgm:prSet/>
      <dgm:spPr/>
      <dgm:t>
        <a:bodyPr/>
        <a:lstStyle/>
        <a:p>
          <a:endParaRPr lang="en-US"/>
        </a:p>
      </dgm:t>
    </dgm:pt>
    <dgm:pt modelId="{D20C2F5B-9369-47F6-A8EA-070C5ED7FE54}">
      <dgm:prSet phldrT="[Text]"/>
      <dgm:spPr>
        <a:solidFill>
          <a:srgbClr val="0097A4"/>
        </a:solidFill>
      </dgm:spPr>
      <dgm:t>
        <a:bodyPr/>
        <a:lstStyle/>
        <a:p>
          <a:r>
            <a:rPr lang="es-GT" dirty="0"/>
            <a:t>Enrutamiento mas eficiente</a:t>
          </a:r>
          <a:endParaRPr lang="en-US" dirty="0"/>
        </a:p>
      </dgm:t>
    </dgm:pt>
    <dgm:pt modelId="{C96724DA-7B6A-4A0C-9A88-E9C3B9A5C569}" type="parTrans" cxnId="{54CFAE75-EBE1-4E5C-964C-1D5385F2F666}">
      <dgm:prSet/>
      <dgm:spPr/>
      <dgm:t>
        <a:bodyPr/>
        <a:lstStyle/>
        <a:p>
          <a:endParaRPr lang="en-US"/>
        </a:p>
      </dgm:t>
    </dgm:pt>
    <dgm:pt modelId="{AEE04CFC-2E46-4569-9481-028B02AEA86D}" type="sibTrans" cxnId="{54CFAE75-EBE1-4E5C-964C-1D5385F2F666}">
      <dgm:prSet/>
      <dgm:spPr/>
      <dgm:t>
        <a:bodyPr/>
        <a:lstStyle/>
        <a:p>
          <a:endParaRPr lang="en-US"/>
        </a:p>
      </dgm:t>
    </dgm:pt>
    <dgm:pt modelId="{CB87BBFD-E179-4F5C-AD69-1A062DB16091}">
      <dgm:prSet phldrT="[Text]"/>
      <dgm:spPr>
        <a:solidFill>
          <a:srgbClr val="0097A4"/>
        </a:solidFill>
      </dgm:spPr>
      <dgm:t>
        <a:bodyPr/>
        <a:lstStyle/>
        <a:p>
          <a:r>
            <a:rPr lang="es-GT" dirty="0"/>
            <a:t>Calidad de Servicio (</a:t>
          </a:r>
          <a:r>
            <a:rPr lang="es-GT" dirty="0" err="1"/>
            <a:t>QoS</a:t>
          </a:r>
          <a:r>
            <a:rPr lang="es-GT" dirty="0"/>
            <a:t>)</a:t>
          </a:r>
          <a:endParaRPr lang="en-US" dirty="0"/>
        </a:p>
      </dgm:t>
    </dgm:pt>
    <dgm:pt modelId="{C827A5BF-3C3A-4ABF-88A1-F9F9BFBEF674}" type="parTrans" cxnId="{0D47BAD2-CE0C-4F21-95E6-0AC8E7BDE880}">
      <dgm:prSet/>
      <dgm:spPr/>
      <dgm:t>
        <a:bodyPr/>
        <a:lstStyle/>
        <a:p>
          <a:endParaRPr lang="en-US"/>
        </a:p>
      </dgm:t>
    </dgm:pt>
    <dgm:pt modelId="{371D958B-13D3-4D11-88F2-B83FBA491E49}" type="sibTrans" cxnId="{0D47BAD2-CE0C-4F21-95E6-0AC8E7BDE880}">
      <dgm:prSet/>
      <dgm:spPr/>
      <dgm:t>
        <a:bodyPr/>
        <a:lstStyle/>
        <a:p>
          <a:endParaRPr lang="en-US"/>
        </a:p>
      </dgm:t>
    </dgm:pt>
    <dgm:pt modelId="{7B2124BC-F1DB-40F9-B797-D59A0EF407EC}">
      <dgm:prSet phldrT="[Text]"/>
      <dgm:spPr>
        <a:solidFill>
          <a:srgbClr val="0097A4"/>
        </a:solidFill>
      </dgm:spPr>
      <dgm:t>
        <a:bodyPr/>
        <a:lstStyle/>
        <a:p>
          <a:r>
            <a:rPr lang="es-GT" dirty="0"/>
            <a:t>Eliminación  de los requerimientos de NAT</a:t>
          </a:r>
          <a:endParaRPr lang="en-US" dirty="0"/>
        </a:p>
      </dgm:t>
    </dgm:pt>
    <dgm:pt modelId="{58AFDDE3-8976-4C16-B29E-1917F0F880CE}" type="parTrans" cxnId="{AD3D3F02-A580-4124-9AAB-711AA27478DC}">
      <dgm:prSet/>
      <dgm:spPr/>
      <dgm:t>
        <a:bodyPr/>
        <a:lstStyle/>
        <a:p>
          <a:endParaRPr lang="en-US"/>
        </a:p>
      </dgm:t>
    </dgm:pt>
    <dgm:pt modelId="{98130D58-F295-4A9D-99A1-4032A0F0B7A4}" type="sibTrans" cxnId="{AD3D3F02-A580-4124-9AAB-711AA27478DC}">
      <dgm:prSet/>
      <dgm:spPr/>
      <dgm:t>
        <a:bodyPr/>
        <a:lstStyle/>
        <a:p>
          <a:endParaRPr lang="en-US"/>
        </a:p>
      </dgm:t>
    </dgm:pt>
    <dgm:pt modelId="{DEECA7A6-6A6F-448B-B9AC-A5B9ED25777F}">
      <dgm:prSet phldrT="[Text]"/>
      <dgm:spPr>
        <a:solidFill>
          <a:srgbClr val="0097A4"/>
        </a:solidFill>
      </dgm:spPr>
      <dgm:t>
        <a:bodyPr/>
        <a:lstStyle/>
        <a:p>
          <a:r>
            <a:rPr lang="es-GT" dirty="0"/>
            <a:t>Seguridad de capa de red con IPsec </a:t>
          </a:r>
          <a:r>
            <a:rPr lang="es-GT" dirty="0" err="1"/>
            <a:t>end-to-end</a:t>
          </a:r>
          <a:endParaRPr lang="en-US" dirty="0"/>
        </a:p>
      </dgm:t>
    </dgm:pt>
    <dgm:pt modelId="{6F12011B-BB45-43FD-B914-F485867E3888}" type="parTrans" cxnId="{2776BE29-1DD0-4417-B32A-A2CB1D48F18E}">
      <dgm:prSet/>
      <dgm:spPr/>
      <dgm:t>
        <a:bodyPr/>
        <a:lstStyle/>
        <a:p>
          <a:endParaRPr lang="en-US"/>
        </a:p>
      </dgm:t>
    </dgm:pt>
    <dgm:pt modelId="{F3CB4CA6-18D0-47A4-9517-A1984432CB0B}" type="sibTrans" cxnId="{2776BE29-1DD0-4417-B32A-A2CB1D48F18E}">
      <dgm:prSet/>
      <dgm:spPr/>
      <dgm:t>
        <a:bodyPr/>
        <a:lstStyle/>
        <a:p>
          <a:endParaRPr lang="en-US"/>
        </a:p>
      </dgm:t>
    </dgm:pt>
    <dgm:pt modelId="{A368024D-9913-499C-B0C6-653D199DEE5C}">
      <dgm:prSet phldrT="[Text]"/>
      <dgm:spPr>
        <a:solidFill>
          <a:srgbClr val="0097A4"/>
        </a:solidFill>
      </dgm:spPr>
      <dgm:t>
        <a:bodyPr/>
        <a:lstStyle/>
        <a:p>
          <a:r>
            <a:rPr lang="es-ES" dirty="0"/>
            <a:t>Facilidad de administración mediante la configuración automática de direcciones sin estado (SLAAC)</a:t>
          </a:r>
          <a:endParaRPr lang="en-US" dirty="0"/>
        </a:p>
      </dgm:t>
    </dgm:pt>
    <dgm:pt modelId="{DC238A94-26E7-4FCD-8A24-CAAC62891DDD}" type="parTrans" cxnId="{7A8FC13C-768C-459A-86C0-03C83222976A}">
      <dgm:prSet/>
      <dgm:spPr/>
      <dgm:t>
        <a:bodyPr/>
        <a:lstStyle/>
        <a:p>
          <a:endParaRPr lang="en-US"/>
        </a:p>
      </dgm:t>
    </dgm:pt>
    <dgm:pt modelId="{8A965B75-4407-4930-898D-081EC01DE5BA}" type="sibTrans" cxnId="{7A8FC13C-768C-459A-86C0-03C83222976A}">
      <dgm:prSet/>
      <dgm:spPr/>
      <dgm:t>
        <a:bodyPr/>
        <a:lstStyle/>
        <a:p>
          <a:endParaRPr lang="en-US"/>
        </a:p>
      </dgm:t>
    </dgm:pt>
    <dgm:pt modelId="{6298B6B5-1D32-48F5-B49C-10E70FB6F716}">
      <dgm:prSet phldrT="[Text]"/>
      <dgm:spPr>
        <a:solidFill>
          <a:srgbClr val="0097A4"/>
        </a:solidFill>
      </dgm:spPr>
      <dgm:t>
        <a:bodyPr/>
        <a:lstStyle/>
        <a:p>
          <a:r>
            <a:rPr lang="es-ES" dirty="0"/>
            <a:t>Formato de encabezado mejorado para reducir la sobrecarga del encabezado</a:t>
          </a:r>
          <a:endParaRPr lang="en-US" dirty="0"/>
        </a:p>
      </dgm:t>
    </dgm:pt>
    <dgm:pt modelId="{62AA5725-4242-4B65-B9B2-040190810A13}" type="parTrans" cxnId="{5E4B53F2-44A3-4E86-8A3F-1859CDDF3E79}">
      <dgm:prSet/>
      <dgm:spPr/>
      <dgm:t>
        <a:bodyPr/>
        <a:lstStyle/>
        <a:p>
          <a:endParaRPr lang="en-US"/>
        </a:p>
      </dgm:t>
    </dgm:pt>
    <dgm:pt modelId="{E9C8827D-6219-4AAE-BD01-05F01A4BF0B2}" type="sibTrans" cxnId="{5E4B53F2-44A3-4E86-8A3F-1859CDDF3E79}">
      <dgm:prSet/>
      <dgm:spPr/>
      <dgm:t>
        <a:bodyPr/>
        <a:lstStyle/>
        <a:p>
          <a:endParaRPr lang="en-US"/>
        </a:p>
      </dgm:t>
    </dgm:pt>
    <dgm:pt modelId="{687A6C42-89F4-44A8-AB6C-FC3A5D8B8CC4}" type="pres">
      <dgm:prSet presAssocID="{F96E811D-14CF-48EE-8DCA-A74C195F1949}" presName="hierChild1" presStyleCnt="0">
        <dgm:presLayoutVars>
          <dgm:orgChart val="1"/>
          <dgm:chPref val="1"/>
          <dgm:dir/>
          <dgm:animOne val="branch"/>
          <dgm:animLvl val="lvl"/>
          <dgm:resizeHandles/>
        </dgm:presLayoutVars>
      </dgm:prSet>
      <dgm:spPr/>
    </dgm:pt>
    <dgm:pt modelId="{1124E0D6-A1A3-4117-A8DD-0FDC3E2ED736}" type="pres">
      <dgm:prSet presAssocID="{E9504500-2782-4B6D-99D8-DD2A7BD00E01}" presName="hierRoot1" presStyleCnt="0">
        <dgm:presLayoutVars>
          <dgm:hierBranch val="init"/>
        </dgm:presLayoutVars>
      </dgm:prSet>
      <dgm:spPr/>
    </dgm:pt>
    <dgm:pt modelId="{90824158-D631-4519-B213-C35E6A274F69}" type="pres">
      <dgm:prSet presAssocID="{E9504500-2782-4B6D-99D8-DD2A7BD00E01}" presName="rootComposite1" presStyleCnt="0"/>
      <dgm:spPr/>
    </dgm:pt>
    <dgm:pt modelId="{12557B27-31C6-4645-9DCE-2EE2A07B101F}" type="pres">
      <dgm:prSet presAssocID="{E9504500-2782-4B6D-99D8-DD2A7BD00E01}" presName="rootText1" presStyleLbl="node0" presStyleIdx="0" presStyleCnt="1" custScaleX="136560">
        <dgm:presLayoutVars>
          <dgm:chPref val="3"/>
        </dgm:presLayoutVars>
      </dgm:prSet>
      <dgm:spPr/>
    </dgm:pt>
    <dgm:pt modelId="{B10BC407-EEAD-4D02-9720-1C94B2F6A301}" type="pres">
      <dgm:prSet presAssocID="{E9504500-2782-4B6D-99D8-DD2A7BD00E01}" presName="rootConnector1" presStyleLbl="node1" presStyleIdx="0" presStyleCnt="0"/>
      <dgm:spPr/>
    </dgm:pt>
    <dgm:pt modelId="{985CB5E1-7AE1-4644-9279-031802A11111}" type="pres">
      <dgm:prSet presAssocID="{E9504500-2782-4B6D-99D8-DD2A7BD00E01}" presName="hierChild2" presStyleCnt="0"/>
      <dgm:spPr/>
    </dgm:pt>
    <dgm:pt modelId="{710500E5-BCF1-4F39-84A5-677FF0D4C778}" type="pres">
      <dgm:prSet presAssocID="{C96724DA-7B6A-4A0C-9A88-E9C3B9A5C569}" presName="Name64" presStyleLbl="parChTrans1D2" presStyleIdx="0" presStyleCnt="6"/>
      <dgm:spPr/>
    </dgm:pt>
    <dgm:pt modelId="{18C24825-50E5-4427-9803-F97122B2A0C1}" type="pres">
      <dgm:prSet presAssocID="{D20C2F5B-9369-47F6-A8EA-070C5ED7FE54}" presName="hierRoot2" presStyleCnt="0">
        <dgm:presLayoutVars>
          <dgm:hierBranch val="init"/>
        </dgm:presLayoutVars>
      </dgm:prSet>
      <dgm:spPr/>
    </dgm:pt>
    <dgm:pt modelId="{87E6C8D8-A90F-4290-8851-E89B3F21889B}" type="pres">
      <dgm:prSet presAssocID="{D20C2F5B-9369-47F6-A8EA-070C5ED7FE54}" presName="rootComposite" presStyleCnt="0"/>
      <dgm:spPr/>
    </dgm:pt>
    <dgm:pt modelId="{5B30A7F2-3497-4DF0-B2AA-0D0C42308DB7}" type="pres">
      <dgm:prSet presAssocID="{D20C2F5B-9369-47F6-A8EA-070C5ED7FE54}" presName="rootText" presStyleLbl="node2" presStyleIdx="0" presStyleCnt="6" custScaleX="355979">
        <dgm:presLayoutVars>
          <dgm:chPref val="3"/>
        </dgm:presLayoutVars>
      </dgm:prSet>
      <dgm:spPr/>
    </dgm:pt>
    <dgm:pt modelId="{DB4CCA6F-DC40-4B43-91EB-3B3BA04436E7}" type="pres">
      <dgm:prSet presAssocID="{D20C2F5B-9369-47F6-A8EA-070C5ED7FE54}" presName="rootConnector" presStyleLbl="node2" presStyleIdx="0" presStyleCnt="6"/>
      <dgm:spPr/>
    </dgm:pt>
    <dgm:pt modelId="{13AC89CA-1B8A-4028-9C54-05E56D40DC25}" type="pres">
      <dgm:prSet presAssocID="{D20C2F5B-9369-47F6-A8EA-070C5ED7FE54}" presName="hierChild4" presStyleCnt="0"/>
      <dgm:spPr/>
    </dgm:pt>
    <dgm:pt modelId="{843BE917-BA97-4C0F-A8FA-1A9D3FDA1D89}" type="pres">
      <dgm:prSet presAssocID="{D20C2F5B-9369-47F6-A8EA-070C5ED7FE54}" presName="hierChild5" presStyleCnt="0"/>
      <dgm:spPr/>
    </dgm:pt>
    <dgm:pt modelId="{04154A10-7BB0-4705-8962-BB1199D30442}" type="pres">
      <dgm:prSet presAssocID="{C827A5BF-3C3A-4ABF-88A1-F9F9BFBEF674}" presName="Name64" presStyleLbl="parChTrans1D2" presStyleIdx="1" presStyleCnt="6"/>
      <dgm:spPr/>
    </dgm:pt>
    <dgm:pt modelId="{BC729AA5-7804-4BED-AB1F-F2658B90BC6F}" type="pres">
      <dgm:prSet presAssocID="{CB87BBFD-E179-4F5C-AD69-1A062DB16091}" presName="hierRoot2" presStyleCnt="0">
        <dgm:presLayoutVars>
          <dgm:hierBranch val="init"/>
        </dgm:presLayoutVars>
      </dgm:prSet>
      <dgm:spPr/>
    </dgm:pt>
    <dgm:pt modelId="{AF06D289-9191-4083-B369-94F0EBFB8840}" type="pres">
      <dgm:prSet presAssocID="{CB87BBFD-E179-4F5C-AD69-1A062DB16091}" presName="rootComposite" presStyleCnt="0"/>
      <dgm:spPr/>
    </dgm:pt>
    <dgm:pt modelId="{9A9656EF-5A3F-45EA-B684-E5BE21258988}" type="pres">
      <dgm:prSet presAssocID="{CB87BBFD-E179-4F5C-AD69-1A062DB16091}" presName="rootText" presStyleLbl="node2" presStyleIdx="1" presStyleCnt="6" custScaleX="355979">
        <dgm:presLayoutVars>
          <dgm:chPref val="3"/>
        </dgm:presLayoutVars>
      </dgm:prSet>
      <dgm:spPr/>
    </dgm:pt>
    <dgm:pt modelId="{568801DC-7EA4-4459-8210-71D769160E1C}" type="pres">
      <dgm:prSet presAssocID="{CB87BBFD-E179-4F5C-AD69-1A062DB16091}" presName="rootConnector" presStyleLbl="node2" presStyleIdx="1" presStyleCnt="6"/>
      <dgm:spPr/>
    </dgm:pt>
    <dgm:pt modelId="{ADD09F54-5484-47CA-BB8E-6A7C09C03E23}" type="pres">
      <dgm:prSet presAssocID="{CB87BBFD-E179-4F5C-AD69-1A062DB16091}" presName="hierChild4" presStyleCnt="0"/>
      <dgm:spPr/>
    </dgm:pt>
    <dgm:pt modelId="{5D6B5B2F-C8B5-48DD-8968-6B2D7776AB47}" type="pres">
      <dgm:prSet presAssocID="{CB87BBFD-E179-4F5C-AD69-1A062DB16091}" presName="hierChild5" presStyleCnt="0"/>
      <dgm:spPr/>
    </dgm:pt>
    <dgm:pt modelId="{9C232623-FC10-4F0B-890D-31C47EF3DE28}" type="pres">
      <dgm:prSet presAssocID="{58AFDDE3-8976-4C16-B29E-1917F0F880CE}" presName="Name64" presStyleLbl="parChTrans1D2" presStyleIdx="2" presStyleCnt="6"/>
      <dgm:spPr/>
    </dgm:pt>
    <dgm:pt modelId="{9D4A5D2C-A163-4BFA-960F-89A8415A7081}" type="pres">
      <dgm:prSet presAssocID="{7B2124BC-F1DB-40F9-B797-D59A0EF407EC}" presName="hierRoot2" presStyleCnt="0">
        <dgm:presLayoutVars>
          <dgm:hierBranch val="init"/>
        </dgm:presLayoutVars>
      </dgm:prSet>
      <dgm:spPr/>
    </dgm:pt>
    <dgm:pt modelId="{7F73FE0E-545D-4034-A427-B6E34C896724}" type="pres">
      <dgm:prSet presAssocID="{7B2124BC-F1DB-40F9-B797-D59A0EF407EC}" presName="rootComposite" presStyleCnt="0"/>
      <dgm:spPr/>
    </dgm:pt>
    <dgm:pt modelId="{AD28B00B-4309-4347-AF25-83200E0BFE69}" type="pres">
      <dgm:prSet presAssocID="{7B2124BC-F1DB-40F9-B797-D59A0EF407EC}" presName="rootText" presStyleLbl="node2" presStyleIdx="2" presStyleCnt="6" custScaleX="355979">
        <dgm:presLayoutVars>
          <dgm:chPref val="3"/>
        </dgm:presLayoutVars>
      </dgm:prSet>
      <dgm:spPr/>
    </dgm:pt>
    <dgm:pt modelId="{1831E011-AA11-4D77-B69F-174C3EF794EB}" type="pres">
      <dgm:prSet presAssocID="{7B2124BC-F1DB-40F9-B797-D59A0EF407EC}" presName="rootConnector" presStyleLbl="node2" presStyleIdx="2" presStyleCnt="6"/>
      <dgm:spPr/>
    </dgm:pt>
    <dgm:pt modelId="{0651C356-67D7-452F-B311-DD9B050963DC}" type="pres">
      <dgm:prSet presAssocID="{7B2124BC-F1DB-40F9-B797-D59A0EF407EC}" presName="hierChild4" presStyleCnt="0"/>
      <dgm:spPr/>
    </dgm:pt>
    <dgm:pt modelId="{544239D1-9D64-4968-B71C-B205ECF41B8B}" type="pres">
      <dgm:prSet presAssocID="{7B2124BC-F1DB-40F9-B797-D59A0EF407EC}" presName="hierChild5" presStyleCnt="0"/>
      <dgm:spPr/>
    </dgm:pt>
    <dgm:pt modelId="{33DD9FB4-808A-44A1-8E86-2C0C294FE998}" type="pres">
      <dgm:prSet presAssocID="{6F12011B-BB45-43FD-B914-F485867E3888}" presName="Name64" presStyleLbl="parChTrans1D2" presStyleIdx="3" presStyleCnt="6"/>
      <dgm:spPr/>
    </dgm:pt>
    <dgm:pt modelId="{C202D6E1-F259-4CFA-8355-97BEBDC8CBF1}" type="pres">
      <dgm:prSet presAssocID="{DEECA7A6-6A6F-448B-B9AC-A5B9ED25777F}" presName="hierRoot2" presStyleCnt="0">
        <dgm:presLayoutVars>
          <dgm:hierBranch val="init"/>
        </dgm:presLayoutVars>
      </dgm:prSet>
      <dgm:spPr/>
    </dgm:pt>
    <dgm:pt modelId="{E4F5B411-297E-47E0-A458-9AC60329E5DA}" type="pres">
      <dgm:prSet presAssocID="{DEECA7A6-6A6F-448B-B9AC-A5B9ED25777F}" presName="rootComposite" presStyleCnt="0"/>
      <dgm:spPr/>
    </dgm:pt>
    <dgm:pt modelId="{80248BF7-F124-4B77-BEDF-3D813314985F}" type="pres">
      <dgm:prSet presAssocID="{DEECA7A6-6A6F-448B-B9AC-A5B9ED25777F}" presName="rootText" presStyleLbl="node2" presStyleIdx="3" presStyleCnt="6" custScaleX="355979">
        <dgm:presLayoutVars>
          <dgm:chPref val="3"/>
        </dgm:presLayoutVars>
      </dgm:prSet>
      <dgm:spPr/>
    </dgm:pt>
    <dgm:pt modelId="{FAFF4C5E-F759-42B9-A615-EFEBC24CD33B}" type="pres">
      <dgm:prSet presAssocID="{DEECA7A6-6A6F-448B-B9AC-A5B9ED25777F}" presName="rootConnector" presStyleLbl="node2" presStyleIdx="3" presStyleCnt="6"/>
      <dgm:spPr/>
    </dgm:pt>
    <dgm:pt modelId="{23171C16-3AAB-4FCB-9C98-3CF4665BD00C}" type="pres">
      <dgm:prSet presAssocID="{DEECA7A6-6A6F-448B-B9AC-A5B9ED25777F}" presName="hierChild4" presStyleCnt="0"/>
      <dgm:spPr/>
    </dgm:pt>
    <dgm:pt modelId="{5EDC088C-8B7A-457A-9ACE-23A9473D4E57}" type="pres">
      <dgm:prSet presAssocID="{DEECA7A6-6A6F-448B-B9AC-A5B9ED25777F}" presName="hierChild5" presStyleCnt="0"/>
      <dgm:spPr/>
    </dgm:pt>
    <dgm:pt modelId="{DF1B9D28-2382-42A6-98F9-50BA3AE70CE7}" type="pres">
      <dgm:prSet presAssocID="{DC238A94-26E7-4FCD-8A24-CAAC62891DDD}" presName="Name64" presStyleLbl="parChTrans1D2" presStyleIdx="4" presStyleCnt="6"/>
      <dgm:spPr/>
    </dgm:pt>
    <dgm:pt modelId="{6561557F-4AA5-4222-91ED-5B2B2EA0D0C3}" type="pres">
      <dgm:prSet presAssocID="{A368024D-9913-499C-B0C6-653D199DEE5C}" presName="hierRoot2" presStyleCnt="0">
        <dgm:presLayoutVars>
          <dgm:hierBranch val="init"/>
        </dgm:presLayoutVars>
      </dgm:prSet>
      <dgm:spPr/>
    </dgm:pt>
    <dgm:pt modelId="{5913694D-B0B3-41C1-A1BA-DBD91690FA2B}" type="pres">
      <dgm:prSet presAssocID="{A368024D-9913-499C-B0C6-653D199DEE5C}" presName="rootComposite" presStyleCnt="0"/>
      <dgm:spPr/>
    </dgm:pt>
    <dgm:pt modelId="{02350B26-8154-486C-B34E-4417F4A90B51}" type="pres">
      <dgm:prSet presAssocID="{A368024D-9913-499C-B0C6-653D199DEE5C}" presName="rootText" presStyleLbl="node2" presStyleIdx="4" presStyleCnt="6" custScaleX="355979">
        <dgm:presLayoutVars>
          <dgm:chPref val="3"/>
        </dgm:presLayoutVars>
      </dgm:prSet>
      <dgm:spPr/>
    </dgm:pt>
    <dgm:pt modelId="{3875667A-AE6C-4B2A-A0AD-5DD4B21CA653}" type="pres">
      <dgm:prSet presAssocID="{A368024D-9913-499C-B0C6-653D199DEE5C}" presName="rootConnector" presStyleLbl="node2" presStyleIdx="4" presStyleCnt="6"/>
      <dgm:spPr/>
    </dgm:pt>
    <dgm:pt modelId="{27D1F449-A768-4A3B-9510-C8CA126CC9E3}" type="pres">
      <dgm:prSet presAssocID="{A368024D-9913-499C-B0C6-653D199DEE5C}" presName="hierChild4" presStyleCnt="0"/>
      <dgm:spPr/>
    </dgm:pt>
    <dgm:pt modelId="{C67F0CAF-70AE-4653-A391-76A8E2A284FC}" type="pres">
      <dgm:prSet presAssocID="{A368024D-9913-499C-B0C6-653D199DEE5C}" presName="hierChild5" presStyleCnt="0"/>
      <dgm:spPr/>
    </dgm:pt>
    <dgm:pt modelId="{C6E085BE-EFB6-4775-A833-64AC35EDA245}" type="pres">
      <dgm:prSet presAssocID="{62AA5725-4242-4B65-B9B2-040190810A13}" presName="Name64" presStyleLbl="parChTrans1D2" presStyleIdx="5" presStyleCnt="6"/>
      <dgm:spPr/>
    </dgm:pt>
    <dgm:pt modelId="{1547C1E9-89AB-4004-99C5-4F67F4BC9E4E}" type="pres">
      <dgm:prSet presAssocID="{6298B6B5-1D32-48F5-B49C-10E70FB6F716}" presName="hierRoot2" presStyleCnt="0">
        <dgm:presLayoutVars>
          <dgm:hierBranch val="init"/>
        </dgm:presLayoutVars>
      </dgm:prSet>
      <dgm:spPr/>
    </dgm:pt>
    <dgm:pt modelId="{ACC113AA-8AC7-40AE-8740-05FB87DEEE4F}" type="pres">
      <dgm:prSet presAssocID="{6298B6B5-1D32-48F5-B49C-10E70FB6F716}" presName="rootComposite" presStyleCnt="0"/>
      <dgm:spPr/>
    </dgm:pt>
    <dgm:pt modelId="{F28D6BAA-FFF8-4A73-9D9A-D2BA7D1265AF}" type="pres">
      <dgm:prSet presAssocID="{6298B6B5-1D32-48F5-B49C-10E70FB6F716}" presName="rootText" presStyleLbl="node2" presStyleIdx="5" presStyleCnt="6" custScaleX="355979">
        <dgm:presLayoutVars>
          <dgm:chPref val="3"/>
        </dgm:presLayoutVars>
      </dgm:prSet>
      <dgm:spPr/>
    </dgm:pt>
    <dgm:pt modelId="{003A6DF8-2D9C-4F92-B42C-49BFE9C59E9C}" type="pres">
      <dgm:prSet presAssocID="{6298B6B5-1D32-48F5-B49C-10E70FB6F716}" presName="rootConnector" presStyleLbl="node2" presStyleIdx="5" presStyleCnt="6"/>
      <dgm:spPr/>
    </dgm:pt>
    <dgm:pt modelId="{0768CC30-1F61-4F64-97C4-A1D71B1CF5A4}" type="pres">
      <dgm:prSet presAssocID="{6298B6B5-1D32-48F5-B49C-10E70FB6F716}" presName="hierChild4" presStyleCnt="0"/>
      <dgm:spPr/>
    </dgm:pt>
    <dgm:pt modelId="{4B6D011A-3815-4A5F-BE41-30C6182A9985}" type="pres">
      <dgm:prSet presAssocID="{6298B6B5-1D32-48F5-B49C-10E70FB6F716}" presName="hierChild5" presStyleCnt="0"/>
      <dgm:spPr/>
    </dgm:pt>
    <dgm:pt modelId="{495C58AF-E319-44BE-AA42-1F8FC0312C16}" type="pres">
      <dgm:prSet presAssocID="{E9504500-2782-4B6D-99D8-DD2A7BD00E01}" presName="hierChild3" presStyleCnt="0"/>
      <dgm:spPr/>
    </dgm:pt>
  </dgm:ptLst>
  <dgm:cxnLst>
    <dgm:cxn modelId="{AD3D3F02-A580-4124-9AAB-711AA27478DC}" srcId="{E9504500-2782-4B6D-99D8-DD2A7BD00E01}" destId="{7B2124BC-F1DB-40F9-B797-D59A0EF407EC}" srcOrd="2" destOrd="0" parTransId="{58AFDDE3-8976-4C16-B29E-1917F0F880CE}" sibTransId="{98130D58-F295-4A9D-99A1-4032A0F0B7A4}"/>
    <dgm:cxn modelId="{8F962608-BA41-4FC8-A4F9-149D1F2F48F3}" type="presOf" srcId="{6298B6B5-1D32-48F5-B49C-10E70FB6F716}" destId="{F28D6BAA-FFF8-4A73-9D9A-D2BA7D1265AF}" srcOrd="0" destOrd="0" presId="urn:microsoft.com/office/officeart/2009/3/layout/HorizontalOrganizationChart"/>
    <dgm:cxn modelId="{7580200E-F09D-4FF9-9867-01B6833F22A5}" type="presOf" srcId="{CB87BBFD-E179-4F5C-AD69-1A062DB16091}" destId="{9A9656EF-5A3F-45EA-B684-E5BE21258988}" srcOrd="0" destOrd="0" presId="urn:microsoft.com/office/officeart/2009/3/layout/HorizontalOrganizationChart"/>
    <dgm:cxn modelId="{4F7E2212-F332-4ABF-961D-F64E30264CAD}" type="presOf" srcId="{D20C2F5B-9369-47F6-A8EA-070C5ED7FE54}" destId="{5B30A7F2-3497-4DF0-B2AA-0D0C42308DB7}" srcOrd="0" destOrd="0" presId="urn:microsoft.com/office/officeart/2009/3/layout/HorizontalOrganizationChart"/>
    <dgm:cxn modelId="{EC899A12-1AA4-4571-AB99-094143883DB5}" srcId="{F96E811D-14CF-48EE-8DCA-A74C195F1949}" destId="{E9504500-2782-4B6D-99D8-DD2A7BD00E01}" srcOrd="0" destOrd="0" parTransId="{56FEC815-1FE8-4796-A2E4-8A050DEDA98A}" sibTransId="{EDD58579-2F68-4098-9E89-14C7F8DBF0F8}"/>
    <dgm:cxn modelId="{0458F31A-FC9C-48E5-986E-811C3C1B5F9D}" type="presOf" srcId="{6298B6B5-1D32-48F5-B49C-10E70FB6F716}" destId="{003A6DF8-2D9C-4F92-B42C-49BFE9C59E9C}" srcOrd="1" destOrd="0" presId="urn:microsoft.com/office/officeart/2009/3/layout/HorizontalOrganizationChart"/>
    <dgm:cxn modelId="{F1A1681E-9F8C-4209-8361-7AB87BE4300E}" type="presOf" srcId="{7B2124BC-F1DB-40F9-B797-D59A0EF407EC}" destId="{1831E011-AA11-4D77-B69F-174C3EF794EB}" srcOrd="1" destOrd="0" presId="urn:microsoft.com/office/officeart/2009/3/layout/HorizontalOrganizationChart"/>
    <dgm:cxn modelId="{2776BE29-1DD0-4417-B32A-A2CB1D48F18E}" srcId="{E9504500-2782-4B6D-99D8-DD2A7BD00E01}" destId="{DEECA7A6-6A6F-448B-B9AC-A5B9ED25777F}" srcOrd="3" destOrd="0" parTransId="{6F12011B-BB45-43FD-B914-F485867E3888}" sibTransId="{F3CB4CA6-18D0-47A4-9517-A1984432CB0B}"/>
    <dgm:cxn modelId="{FC321F2D-4FAC-469F-85E8-B8FBB09FBCCB}" type="presOf" srcId="{E9504500-2782-4B6D-99D8-DD2A7BD00E01}" destId="{B10BC407-EEAD-4D02-9720-1C94B2F6A301}" srcOrd="1" destOrd="0" presId="urn:microsoft.com/office/officeart/2009/3/layout/HorizontalOrganizationChart"/>
    <dgm:cxn modelId="{7A8FC13C-768C-459A-86C0-03C83222976A}" srcId="{E9504500-2782-4B6D-99D8-DD2A7BD00E01}" destId="{A368024D-9913-499C-B0C6-653D199DEE5C}" srcOrd="4" destOrd="0" parTransId="{DC238A94-26E7-4FCD-8A24-CAAC62891DDD}" sibTransId="{8A965B75-4407-4930-898D-081EC01DE5BA}"/>
    <dgm:cxn modelId="{1D30AE60-3F70-4C6F-9A80-7B027B40B21A}" type="presOf" srcId="{C96724DA-7B6A-4A0C-9A88-E9C3B9A5C569}" destId="{710500E5-BCF1-4F39-84A5-677FF0D4C778}" srcOrd="0" destOrd="0" presId="urn:microsoft.com/office/officeart/2009/3/layout/HorizontalOrganizationChart"/>
    <dgm:cxn modelId="{0F8E2563-91D4-40AD-B72D-1CB7D51944F7}" type="presOf" srcId="{62AA5725-4242-4B65-B9B2-040190810A13}" destId="{C6E085BE-EFB6-4775-A833-64AC35EDA245}" srcOrd="0" destOrd="0" presId="urn:microsoft.com/office/officeart/2009/3/layout/HorizontalOrganizationChart"/>
    <dgm:cxn modelId="{28723144-0595-4A0F-964E-5DC84CFCC06A}" type="presOf" srcId="{6F12011B-BB45-43FD-B914-F485867E3888}" destId="{33DD9FB4-808A-44A1-8E86-2C0C294FE998}" srcOrd="0" destOrd="0" presId="urn:microsoft.com/office/officeart/2009/3/layout/HorizontalOrganizationChart"/>
    <dgm:cxn modelId="{54CFAE75-EBE1-4E5C-964C-1D5385F2F666}" srcId="{E9504500-2782-4B6D-99D8-DD2A7BD00E01}" destId="{D20C2F5B-9369-47F6-A8EA-070C5ED7FE54}" srcOrd="0" destOrd="0" parTransId="{C96724DA-7B6A-4A0C-9A88-E9C3B9A5C569}" sibTransId="{AEE04CFC-2E46-4569-9481-028B02AEA86D}"/>
    <dgm:cxn modelId="{AFD57477-F0C0-4AA5-828B-CF0FD73BF926}" type="presOf" srcId="{DEECA7A6-6A6F-448B-B9AC-A5B9ED25777F}" destId="{FAFF4C5E-F759-42B9-A615-EFEBC24CD33B}" srcOrd="1" destOrd="0" presId="urn:microsoft.com/office/officeart/2009/3/layout/HorizontalOrganizationChart"/>
    <dgm:cxn modelId="{8CBB2486-6D13-465B-91DA-71B8E7AB54DF}" type="presOf" srcId="{F96E811D-14CF-48EE-8DCA-A74C195F1949}" destId="{687A6C42-89F4-44A8-AB6C-FC3A5D8B8CC4}" srcOrd="0" destOrd="0" presId="urn:microsoft.com/office/officeart/2009/3/layout/HorizontalOrganizationChart"/>
    <dgm:cxn modelId="{365DB4BC-9DE1-4346-B066-12DCDE6716F1}" type="presOf" srcId="{E9504500-2782-4B6D-99D8-DD2A7BD00E01}" destId="{12557B27-31C6-4645-9DCE-2EE2A07B101F}" srcOrd="0" destOrd="0" presId="urn:microsoft.com/office/officeart/2009/3/layout/HorizontalOrganizationChart"/>
    <dgm:cxn modelId="{FEE305BF-79DA-4E0D-9745-8660598E4D15}" type="presOf" srcId="{D20C2F5B-9369-47F6-A8EA-070C5ED7FE54}" destId="{DB4CCA6F-DC40-4B43-91EB-3B3BA04436E7}" srcOrd="1" destOrd="0" presId="urn:microsoft.com/office/officeart/2009/3/layout/HorizontalOrganizationChart"/>
    <dgm:cxn modelId="{3DE22BCC-F16B-40BC-9A60-C967B59F64D1}" type="presOf" srcId="{A368024D-9913-499C-B0C6-653D199DEE5C}" destId="{3875667A-AE6C-4B2A-A0AD-5DD4B21CA653}" srcOrd="1" destOrd="0" presId="urn:microsoft.com/office/officeart/2009/3/layout/HorizontalOrganizationChart"/>
    <dgm:cxn modelId="{DA5298CC-F06A-4BBC-9A80-FAA6ACEEAA37}" type="presOf" srcId="{DEECA7A6-6A6F-448B-B9AC-A5B9ED25777F}" destId="{80248BF7-F124-4B77-BEDF-3D813314985F}" srcOrd="0" destOrd="0" presId="urn:microsoft.com/office/officeart/2009/3/layout/HorizontalOrganizationChart"/>
    <dgm:cxn modelId="{0D47BAD2-CE0C-4F21-95E6-0AC8E7BDE880}" srcId="{E9504500-2782-4B6D-99D8-DD2A7BD00E01}" destId="{CB87BBFD-E179-4F5C-AD69-1A062DB16091}" srcOrd="1" destOrd="0" parTransId="{C827A5BF-3C3A-4ABF-88A1-F9F9BFBEF674}" sibTransId="{371D958B-13D3-4D11-88F2-B83FBA491E49}"/>
    <dgm:cxn modelId="{F390B5D3-BE1D-4021-993C-8A384296FF8F}" type="presOf" srcId="{C827A5BF-3C3A-4ABF-88A1-F9F9BFBEF674}" destId="{04154A10-7BB0-4705-8962-BB1199D30442}" srcOrd="0" destOrd="0" presId="urn:microsoft.com/office/officeart/2009/3/layout/HorizontalOrganizationChart"/>
    <dgm:cxn modelId="{84C10ED7-8801-49FD-805C-0FDF5FBF0D9C}" type="presOf" srcId="{7B2124BC-F1DB-40F9-B797-D59A0EF407EC}" destId="{AD28B00B-4309-4347-AF25-83200E0BFE69}" srcOrd="0" destOrd="0" presId="urn:microsoft.com/office/officeart/2009/3/layout/HorizontalOrganizationChart"/>
    <dgm:cxn modelId="{8490B3DD-8CFE-45A3-A90F-3D9B1E5C65F4}" type="presOf" srcId="{58AFDDE3-8976-4C16-B29E-1917F0F880CE}" destId="{9C232623-FC10-4F0B-890D-31C47EF3DE28}" srcOrd="0" destOrd="0" presId="urn:microsoft.com/office/officeart/2009/3/layout/HorizontalOrganizationChart"/>
    <dgm:cxn modelId="{A8C2BEE8-DE95-4BA5-B942-B0A29ED6373D}" type="presOf" srcId="{CB87BBFD-E179-4F5C-AD69-1A062DB16091}" destId="{568801DC-7EA4-4459-8210-71D769160E1C}" srcOrd="1" destOrd="0" presId="urn:microsoft.com/office/officeart/2009/3/layout/HorizontalOrganizationChart"/>
    <dgm:cxn modelId="{5E4B53F2-44A3-4E86-8A3F-1859CDDF3E79}" srcId="{E9504500-2782-4B6D-99D8-DD2A7BD00E01}" destId="{6298B6B5-1D32-48F5-B49C-10E70FB6F716}" srcOrd="5" destOrd="0" parTransId="{62AA5725-4242-4B65-B9B2-040190810A13}" sibTransId="{E9C8827D-6219-4AAE-BD01-05F01A4BF0B2}"/>
    <dgm:cxn modelId="{189638FD-A5AE-4BF6-9877-45BCDAAB4E22}" type="presOf" srcId="{DC238A94-26E7-4FCD-8A24-CAAC62891DDD}" destId="{DF1B9D28-2382-42A6-98F9-50BA3AE70CE7}" srcOrd="0" destOrd="0" presId="urn:microsoft.com/office/officeart/2009/3/layout/HorizontalOrganizationChart"/>
    <dgm:cxn modelId="{75053DFD-E3EA-4E3C-B432-C5BC644AEC79}" type="presOf" srcId="{A368024D-9913-499C-B0C6-653D199DEE5C}" destId="{02350B26-8154-486C-B34E-4417F4A90B51}" srcOrd="0" destOrd="0" presId="urn:microsoft.com/office/officeart/2009/3/layout/HorizontalOrganizationChart"/>
    <dgm:cxn modelId="{E03BF07D-DC80-4097-A117-048E6FFCB4DC}" type="presParOf" srcId="{687A6C42-89F4-44A8-AB6C-FC3A5D8B8CC4}" destId="{1124E0D6-A1A3-4117-A8DD-0FDC3E2ED736}" srcOrd="0" destOrd="0" presId="urn:microsoft.com/office/officeart/2009/3/layout/HorizontalOrganizationChart"/>
    <dgm:cxn modelId="{FACDB37C-E8EA-4D05-8C40-091E69812AE8}" type="presParOf" srcId="{1124E0D6-A1A3-4117-A8DD-0FDC3E2ED736}" destId="{90824158-D631-4519-B213-C35E6A274F69}" srcOrd="0" destOrd="0" presId="urn:microsoft.com/office/officeart/2009/3/layout/HorizontalOrganizationChart"/>
    <dgm:cxn modelId="{811F1E8A-2437-497C-8FB0-B6C5F21201C3}" type="presParOf" srcId="{90824158-D631-4519-B213-C35E6A274F69}" destId="{12557B27-31C6-4645-9DCE-2EE2A07B101F}" srcOrd="0" destOrd="0" presId="urn:microsoft.com/office/officeart/2009/3/layout/HorizontalOrganizationChart"/>
    <dgm:cxn modelId="{2517EB4A-F8C8-4CDC-9994-D1879EAEC36C}" type="presParOf" srcId="{90824158-D631-4519-B213-C35E6A274F69}" destId="{B10BC407-EEAD-4D02-9720-1C94B2F6A301}" srcOrd="1" destOrd="0" presId="urn:microsoft.com/office/officeart/2009/3/layout/HorizontalOrganizationChart"/>
    <dgm:cxn modelId="{DE5B4993-37B0-4EBD-96CA-0AC96D8865B8}" type="presParOf" srcId="{1124E0D6-A1A3-4117-A8DD-0FDC3E2ED736}" destId="{985CB5E1-7AE1-4644-9279-031802A11111}" srcOrd="1" destOrd="0" presId="urn:microsoft.com/office/officeart/2009/3/layout/HorizontalOrganizationChart"/>
    <dgm:cxn modelId="{432C914A-180D-4E2D-9613-4126B30FC628}" type="presParOf" srcId="{985CB5E1-7AE1-4644-9279-031802A11111}" destId="{710500E5-BCF1-4F39-84A5-677FF0D4C778}" srcOrd="0" destOrd="0" presId="urn:microsoft.com/office/officeart/2009/3/layout/HorizontalOrganizationChart"/>
    <dgm:cxn modelId="{2BC3051C-714D-4AB2-B867-01AAF8CA978E}" type="presParOf" srcId="{985CB5E1-7AE1-4644-9279-031802A11111}" destId="{18C24825-50E5-4427-9803-F97122B2A0C1}" srcOrd="1" destOrd="0" presId="urn:microsoft.com/office/officeart/2009/3/layout/HorizontalOrganizationChart"/>
    <dgm:cxn modelId="{A81FCFD2-1422-4250-B5DF-6AE2EDF5E56E}" type="presParOf" srcId="{18C24825-50E5-4427-9803-F97122B2A0C1}" destId="{87E6C8D8-A90F-4290-8851-E89B3F21889B}" srcOrd="0" destOrd="0" presId="urn:microsoft.com/office/officeart/2009/3/layout/HorizontalOrganizationChart"/>
    <dgm:cxn modelId="{F415192E-3D3E-454A-9FB8-CAB4097E8A45}" type="presParOf" srcId="{87E6C8D8-A90F-4290-8851-E89B3F21889B}" destId="{5B30A7F2-3497-4DF0-B2AA-0D0C42308DB7}" srcOrd="0" destOrd="0" presId="urn:microsoft.com/office/officeart/2009/3/layout/HorizontalOrganizationChart"/>
    <dgm:cxn modelId="{C5180649-9C9D-4720-BCB9-474294CB4610}" type="presParOf" srcId="{87E6C8D8-A90F-4290-8851-E89B3F21889B}" destId="{DB4CCA6F-DC40-4B43-91EB-3B3BA04436E7}" srcOrd="1" destOrd="0" presId="urn:microsoft.com/office/officeart/2009/3/layout/HorizontalOrganizationChart"/>
    <dgm:cxn modelId="{871220F3-2C28-40EF-A656-63944BF52166}" type="presParOf" srcId="{18C24825-50E5-4427-9803-F97122B2A0C1}" destId="{13AC89CA-1B8A-4028-9C54-05E56D40DC25}" srcOrd="1" destOrd="0" presId="urn:microsoft.com/office/officeart/2009/3/layout/HorizontalOrganizationChart"/>
    <dgm:cxn modelId="{115EBE38-125D-43B1-ADD1-99B9BF8791FA}" type="presParOf" srcId="{18C24825-50E5-4427-9803-F97122B2A0C1}" destId="{843BE917-BA97-4C0F-A8FA-1A9D3FDA1D89}" srcOrd="2" destOrd="0" presId="urn:microsoft.com/office/officeart/2009/3/layout/HorizontalOrganizationChart"/>
    <dgm:cxn modelId="{9B986C90-673F-4D3B-B02D-F1653385B71A}" type="presParOf" srcId="{985CB5E1-7AE1-4644-9279-031802A11111}" destId="{04154A10-7BB0-4705-8962-BB1199D30442}" srcOrd="2" destOrd="0" presId="urn:microsoft.com/office/officeart/2009/3/layout/HorizontalOrganizationChart"/>
    <dgm:cxn modelId="{6B47ACD2-7EA3-4F19-AF3C-8A9568AD3D61}" type="presParOf" srcId="{985CB5E1-7AE1-4644-9279-031802A11111}" destId="{BC729AA5-7804-4BED-AB1F-F2658B90BC6F}" srcOrd="3" destOrd="0" presId="urn:microsoft.com/office/officeart/2009/3/layout/HorizontalOrganizationChart"/>
    <dgm:cxn modelId="{8B99E19D-22FC-498A-A437-5EB74BABACE3}" type="presParOf" srcId="{BC729AA5-7804-4BED-AB1F-F2658B90BC6F}" destId="{AF06D289-9191-4083-B369-94F0EBFB8840}" srcOrd="0" destOrd="0" presId="urn:microsoft.com/office/officeart/2009/3/layout/HorizontalOrganizationChart"/>
    <dgm:cxn modelId="{0F74662F-9001-4C04-8DB3-0C1429176B40}" type="presParOf" srcId="{AF06D289-9191-4083-B369-94F0EBFB8840}" destId="{9A9656EF-5A3F-45EA-B684-E5BE21258988}" srcOrd="0" destOrd="0" presId="urn:microsoft.com/office/officeart/2009/3/layout/HorizontalOrganizationChart"/>
    <dgm:cxn modelId="{7D8C0A42-896E-4BE7-BD08-32AD61012B58}" type="presParOf" srcId="{AF06D289-9191-4083-B369-94F0EBFB8840}" destId="{568801DC-7EA4-4459-8210-71D769160E1C}" srcOrd="1" destOrd="0" presId="urn:microsoft.com/office/officeart/2009/3/layout/HorizontalOrganizationChart"/>
    <dgm:cxn modelId="{69BFB663-002A-4D9F-A101-923B0A98F763}" type="presParOf" srcId="{BC729AA5-7804-4BED-AB1F-F2658B90BC6F}" destId="{ADD09F54-5484-47CA-BB8E-6A7C09C03E23}" srcOrd="1" destOrd="0" presId="urn:microsoft.com/office/officeart/2009/3/layout/HorizontalOrganizationChart"/>
    <dgm:cxn modelId="{4D1EFD0E-8878-49E6-B90A-1BB28DDD4E1D}" type="presParOf" srcId="{BC729AA5-7804-4BED-AB1F-F2658B90BC6F}" destId="{5D6B5B2F-C8B5-48DD-8968-6B2D7776AB47}" srcOrd="2" destOrd="0" presId="urn:microsoft.com/office/officeart/2009/3/layout/HorizontalOrganizationChart"/>
    <dgm:cxn modelId="{394E8F0F-3D4C-4748-9136-3E5AB995EF16}" type="presParOf" srcId="{985CB5E1-7AE1-4644-9279-031802A11111}" destId="{9C232623-FC10-4F0B-890D-31C47EF3DE28}" srcOrd="4" destOrd="0" presId="urn:microsoft.com/office/officeart/2009/3/layout/HorizontalOrganizationChart"/>
    <dgm:cxn modelId="{A2D77C41-26E4-4D4B-A24C-9D0F9B3C4051}" type="presParOf" srcId="{985CB5E1-7AE1-4644-9279-031802A11111}" destId="{9D4A5D2C-A163-4BFA-960F-89A8415A7081}" srcOrd="5" destOrd="0" presId="urn:microsoft.com/office/officeart/2009/3/layout/HorizontalOrganizationChart"/>
    <dgm:cxn modelId="{AF173D8C-4831-455A-A54E-A911BC312D02}" type="presParOf" srcId="{9D4A5D2C-A163-4BFA-960F-89A8415A7081}" destId="{7F73FE0E-545D-4034-A427-B6E34C896724}" srcOrd="0" destOrd="0" presId="urn:microsoft.com/office/officeart/2009/3/layout/HorizontalOrganizationChart"/>
    <dgm:cxn modelId="{84E3DDA4-7708-42A9-B25E-23E00809059E}" type="presParOf" srcId="{7F73FE0E-545D-4034-A427-B6E34C896724}" destId="{AD28B00B-4309-4347-AF25-83200E0BFE69}" srcOrd="0" destOrd="0" presId="urn:microsoft.com/office/officeart/2009/3/layout/HorizontalOrganizationChart"/>
    <dgm:cxn modelId="{66AC191C-D161-4660-B8D5-D883A2EF385E}" type="presParOf" srcId="{7F73FE0E-545D-4034-A427-B6E34C896724}" destId="{1831E011-AA11-4D77-B69F-174C3EF794EB}" srcOrd="1" destOrd="0" presId="urn:microsoft.com/office/officeart/2009/3/layout/HorizontalOrganizationChart"/>
    <dgm:cxn modelId="{B7541CD2-3786-459F-A8FA-6CF857659B4E}" type="presParOf" srcId="{9D4A5D2C-A163-4BFA-960F-89A8415A7081}" destId="{0651C356-67D7-452F-B311-DD9B050963DC}" srcOrd="1" destOrd="0" presId="urn:microsoft.com/office/officeart/2009/3/layout/HorizontalOrganizationChart"/>
    <dgm:cxn modelId="{8F5BA283-58D9-4D77-BF2A-0AD3AB0C1265}" type="presParOf" srcId="{9D4A5D2C-A163-4BFA-960F-89A8415A7081}" destId="{544239D1-9D64-4968-B71C-B205ECF41B8B}" srcOrd="2" destOrd="0" presId="urn:microsoft.com/office/officeart/2009/3/layout/HorizontalOrganizationChart"/>
    <dgm:cxn modelId="{3EC093ED-2CD0-48E0-BDC3-CDF69521A17F}" type="presParOf" srcId="{985CB5E1-7AE1-4644-9279-031802A11111}" destId="{33DD9FB4-808A-44A1-8E86-2C0C294FE998}" srcOrd="6" destOrd="0" presId="urn:microsoft.com/office/officeart/2009/3/layout/HorizontalOrganizationChart"/>
    <dgm:cxn modelId="{6868D50D-FDA6-480C-9037-9AF790B32FB0}" type="presParOf" srcId="{985CB5E1-7AE1-4644-9279-031802A11111}" destId="{C202D6E1-F259-4CFA-8355-97BEBDC8CBF1}" srcOrd="7" destOrd="0" presId="urn:microsoft.com/office/officeart/2009/3/layout/HorizontalOrganizationChart"/>
    <dgm:cxn modelId="{F4F40781-A0A2-424A-94DD-41C993982442}" type="presParOf" srcId="{C202D6E1-F259-4CFA-8355-97BEBDC8CBF1}" destId="{E4F5B411-297E-47E0-A458-9AC60329E5DA}" srcOrd="0" destOrd="0" presId="urn:microsoft.com/office/officeart/2009/3/layout/HorizontalOrganizationChart"/>
    <dgm:cxn modelId="{4E327560-3F10-456F-A2F7-7C6A8F2083EC}" type="presParOf" srcId="{E4F5B411-297E-47E0-A458-9AC60329E5DA}" destId="{80248BF7-F124-4B77-BEDF-3D813314985F}" srcOrd="0" destOrd="0" presId="urn:microsoft.com/office/officeart/2009/3/layout/HorizontalOrganizationChart"/>
    <dgm:cxn modelId="{78C02657-E67C-4207-9FC1-2CE3D01697AC}" type="presParOf" srcId="{E4F5B411-297E-47E0-A458-9AC60329E5DA}" destId="{FAFF4C5E-F759-42B9-A615-EFEBC24CD33B}" srcOrd="1" destOrd="0" presId="urn:microsoft.com/office/officeart/2009/3/layout/HorizontalOrganizationChart"/>
    <dgm:cxn modelId="{6F97E2D5-840A-4DDD-A7B7-3393C359F157}" type="presParOf" srcId="{C202D6E1-F259-4CFA-8355-97BEBDC8CBF1}" destId="{23171C16-3AAB-4FCB-9C98-3CF4665BD00C}" srcOrd="1" destOrd="0" presId="urn:microsoft.com/office/officeart/2009/3/layout/HorizontalOrganizationChart"/>
    <dgm:cxn modelId="{1D67A37F-1DB1-49C4-883D-960D2E075D9C}" type="presParOf" srcId="{C202D6E1-F259-4CFA-8355-97BEBDC8CBF1}" destId="{5EDC088C-8B7A-457A-9ACE-23A9473D4E57}" srcOrd="2" destOrd="0" presId="urn:microsoft.com/office/officeart/2009/3/layout/HorizontalOrganizationChart"/>
    <dgm:cxn modelId="{72DC2888-668B-4FE8-90A4-1FDE75D0A1D0}" type="presParOf" srcId="{985CB5E1-7AE1-4644-9279-031802A11111}" destId="{DF1B9D28-2382-42A6-98F9-50BA3AE70CE7}" srcOrd="8" destOrd="0" presId="urn:microsoft.com/office/officeart/2009/3/layout/HorizontalOrganizationChart"/>
    <dgm:cxn modelId="{4D77E2DD-AA3B-448A-A009-22E0110749A0}" type="presParOf" srcId="{985CB5E1-7AE1-4644-9279-031802A11111}" destId="{6561557F-4AA5-4222-91ED-5B2B2EA0D0C3}" srcOrd="9" destOrd="0" presId="urn:microsoft.com/office/officeart/2009/3/layout/HorizontalOrganizationChart"/>
    <dgm:cxn modelId="{F22B5A69-6453-4D0A-A68F-5294FA717A22}" type="presParOf" srcId="{6561557F-4AA5-4222-91ED-5B2B2EA0D0C3}" destId="{5913694D-B0B3-41C1-A1BA-DBD91690FA2B}" srcOrd="0" destOrd="0" presId="urn:microsoft.com/office/officeart/2009/3/layout/HorizontalOrganizationChart"/>
    <dgm:cxn modelId="{11939B70-8BAC-4845-986F-2534D41926A1}" type="presParOf" srcId="{5913694D-B0B3-41C1-A1BA-DBD91690FA2B}" destId="{02350B26-8154-486C-B34E-4417F4A90B51}" srcOrd="0" destOrd="0" presId="urn:microsoft.com/office/officeart/2009/3/layout/HorizontalOrganizationChart"/>
    <dgm:cxn modelId="{9849A47B-A85F-4F24-9600-78746A51A092}" type="presParOf" srcId="{5913694D-B0B3-41C1-A1BA-DBD91690FA2B}" destId="{3875667A-AE6C-4B2A-A0AD-5DD4B21CA653}" srcOrd="1" destOrd="0" presId="urn:microsoft.com/office/officeart/2009/3/layout/HorizontalOrganizationChart"/>
    <dgm:cxn modelId="{4169D101-95E0-4E56-8037-4E9556B982CC}" type="presParOf" srcId="{6561557F-4AA5-4222-91ED-5B2B2EA0D0C3}" destId="{27D1F449-A768-4A3B-9510-C8CA126CC9E3}" srcOrd="1" destOrd="0" presId="urn:microsoft.com/office/officeart/2009/3/layout/HorizontalOrganizationChart"/>
    <dgm:cxn modelId="{7F90B776-1D70-486D-BD6D-297133E169C3}" type="presParOf" srcId="{6561557F-4AA5-4222-91ED-5B2B2EA0D0C3}" destId="{C67F0CAF-70AE-4653-A391-76A8E2A284FC}" srcOrd="2" destOrd="0" presId="urn:microsoft.com/office/officeart/2009/3/layout/HorizontalOrganizationChart"/>
    <dgm:cxn modelId="{F92949F8-88E0-40C0-AAE7-06D363069982}" type="presParOf" srcId="{985CB5E1-7AE1-4644-9279-031802A11111}" destId="{C6E085BE-EFB6-4775-A833-64AC35EDA245}" srcOrd="10" destOrd="0" presId="urn:microsoft.com/office/officeart/2009/3/layout/HorizontalOrganizationChart"/>
    <dgm:cxn modelId="{FDFEFD07-00AD-4179-8AE0-4928C2DE2353}" type="presParOf" srcId="{985CB5E1-7AE1-4644-9279-031802A11111}" destId="{1547C1E9-89AB-4004-99C5-4F67F4BC9E4E}" srcOrd="11" destOrd="0" presId="urn:microsoft.com/office/officeart/2009/3/layout/HorizontalOrganizationChart"/>
    <dgm:cxn modelId="{7087F5D4-B436-4550-9F40-835D3E2F723B}" type="presParOf" srcId="{1547C1E9-89AB-4004-99C5-4F67F4BC9E4E}" destId="{ACC113AA-8AC7-40AE-8740-05FB87DEEE4F}" srcOrd="0" destOrd="0" presId="urn:microsoft.com/office/officeart/2009/3/layout/HorizontalOrganizationChart"/>
    <dgm:cxn modelId="{FD0A3E01-C6B0-471E-9948-5A2329AB3E61}" type="presParOf" srcId="{ACC113AA-8AC7-40AE-8740-05FB87DEEE4F}" destId="{F28D6BAA-FFF8-4A73-9D9A-D2BA7D1265AF}" srcOrd="0" destOrd="0" presId="urn:microsoft.com/office/officeart/2009/3/layout/HorizontalOrganizationChart"/>
    <dgm:cxn modelId="{FB64B6F2-7406-48DD-970E-5977D06CCA05}" type="presParOf" srcId="{ACC113AA-8AC7-40AE-8740-05FB87DEEE4F}" destId="{003A6DF8-2D9C-4F92-B42C-49BFE9C59E9C}" srcOrd="1" destOrd="0" presId="urn:microsoft.com/office/officeart/2009/3/layout/HorizontalOrganizationChart"/>
    <dgm:cxn modelId="{E945C4BA-8F21-4085-B468-1DB90AB43D31}" type="presParOf" srcId="{1547C1E9-89AB-4004-99C5-4F67F4BC9E4E}" destId="{0768CC30-1F61-4F64-97C4-A1D71B1CF5A4}" srcOrd="1" destOrd="0" presId="urn:microsoft.com/office/officeart/2009/3/layout/HorizontalOrganizationChart"/>
    <dgm:cxn modelId="{D239CC8A-CE18-4608-8664-A729D8B66339}" type="presParOf" srcId="{1547C1E9-89AB-4004-99C5-4F67F4BC9E4E}" destId="{4B6D011A-3815-4A5F-BE41-30C6182A9985}" srcOrd="2" destOrd="0" presId="urn:microsoft.com/office/officeart/2009/3/layout/HorizontalOrganizationChart"/>
    <dgm:cxn modelId="{26006251-A440-4912-AFCD-FB218CD04C12}" type="presParOf" srcId="{1124E0D6-A1A3-4117-A8DD-0FDC3E2ED736}" destId="{495C58AF-E319-44BE-AA42-1F8FC0312C16}"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7DDB7C-0BAD-4685-83DD-3FC3F05C70C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31E38D0-7653-46AB-9773-51A392377C40}">
      <dgm:prSet phldrT="[Text]" custT="1"/>
      <dgm:spPr>
        <a:solidFill>
          <a:srgbClr val="84B134"/>
        </a:solidFill>
      </dgm:spPr>
      <dgm:t>
        <a:bodyPr/>
        <a:lstStyle/>
        <a:p>
          <a:r>
            <a:rPr lang="es-GT" sz="2000" dirty="0"/>
            <a:t>Identificador Extendido Único (EUI)</a:t>
          </a:r>
          <a:endParaRPr lang="en-US" sz="2000" dirty="0"/>
        </a:p>
      </dgm:t>
    </dgm:pt>
    <dgm:pt modelId="{60AB2D98-DBE5-47C5-97D0-57D6FEB955F8}" type="parTrans" cxnId="{A65C290B-1CEA-4A2D-B086-7BC61940EA45}">
      <dgm:prSet/>
      <dgm:spPr/>
      <dgm:t>
        <a:bodyPr/>
        <a:lstStyle/>
        <a:p>
          <a:endParaRPr lang="en-US"/>
        </a:p>
      </dgm:t>
    </dgm:pt>
    <dgm:pt modelId="{416E1E8C-D0A7-4624-949C-F2F40161B0AD}" type="sibTrans" cxnId="{A65C290B-1CEA-4A2D-B086-7BC61940EA45}">
      <dgm:prSet/>
      <dgm:spPr/>
      <dgm:t>
        <a:bodyPr/>
        <a:lstStyle/>
        <a:p>
          <a:endParaRPr lang="en-US"/>
        </a:p>
      </dgm:t>
    </dgm:pt>
    <dgm:pt modelId="{2AADDE35-9417-4720-A0D8-07A6D74B9FAF}">
      <dgm:prSet phldrT="[Text]">
        <dgm:style>
          <a:lnRef idx="2">
            <a:schemeClr val="accent5"/>
          </a:lnRef>
          <a:fillRef idx="1">
            <a:schemeClr val="lt1"/>
          </a:fillRef>
          <a:effectRef idx="0">
            <a:schemeClr val="accent5"/>
          </a:effectRef>
          <a:fontRef idx="minor">
            <a:schemeClr val="dk1"/>
          </a:fontRef>
        </dgm:style>
      </dgm:prSet>
      <dgm:spPr/>
      <dgm:t>
        <a:bodyPr/>
        <a:lstStyle/>
        <a:p>
          <a:r>
            <a:rPr lang="es-ES" dirty="0"/>
            <a:t>Este valor hexadecimal de 64 bits se utiliza para identificar una interfaz</a:t>
          </a:r>
          <a:endParaRPr lang="en-US" dirty="0"/>
        </a:p>
      </dgm:t>
    </dgm:pt>
    <dgm:pt modelId="{A31EAB6B-0EAA-4A79-9F5E-37D3800311B6}" type="parTrans" cxnId="{C8F666D6-3416-4B33-BDCC-9E9EB463B771}">
      <dgm:prSet/>
      <dgm:spPr/>
      <dgm:t>
        <a:bodyPr/>
        <a:lstStyle/>
        <a:p>
          <a:endParaRPr lang="en-US"/>
        </a:p>
      </dgm:t>
    </dgm:pt>
    <dgm:pt modelId="{EA457D24-A2FB-4C53-9887-B7DA89D07C54}" type="sibTrans" cxnId="{C8F666D6-3416-4B33-BDCC-9E9EB463B771}">
      <dgm:prSet/>
      <dgm:spPr/>
      <dgm:t>
        <a:bodyPr/>
        <a:lstStyle/>
        <a:p>
          <a:endParaRPr lang="en-US"/>
        </a:p>
      </dgm:t>
    </dgm:pt>
    <dgm:pt modelId="{C95FA098-D082-42B7-9D8C-F998F5471A4D}">
      <dgm:prSet phldrT="[Text]" custT="1"/>
      <dgm:spPr>
        <a:solidFill>
          <a:srgbClr val="009F77"/>
        </a:solidFill>
      </dgm:spPr>
      <dgm:t>
        <a:bodyPr/>
        <a:lstStyle/>
        <a:p>
          <a:r>
            <a:rPr lang="es-GT" sz="2000" dirty="0"/>
            <a:t>Mensaje de Anuncio de </a:t>
          </a:r>
          <a:r>
            <a:rPr lang="es-GT" sz="2000" dirty="0" err="1"/>
            <a:t>Router</a:t>
          </a:r>
          <a:r>
            <a:rPr lang="es-GT" sz="2000" dirty="0"/>
            <a:t> (RA)</a:t>
          </a:r>
          <a:endParaRPr lang="en-US" sz="2000" dirty="0"/>
        </a:p>
      </dgm:t>
    </dgm:pt>
    <dgm:pt modelId="{C2E689E7-EDBA-44BC-90A1-E5AA768D6AE8}" type="parTrans" cxnId="{01980E36-31C4-417A-9C58-C515CDB46DB2}">
      <dgm:prSet/>
      <dgm:spPr/>
      <dgm:t>
        <a:bodyPr/>
        <a:lstStyle/>
        <a:p>
          <a:endParaRPr lang="en-US"/>
        </a:p>
      </dgm:t>
    </dgm:pt>
    <dgm:pt modelId="{B9165E24-9909-436A-941E-FCD650496B8A}" type="sibTrans" cxnId="{01980E36-31C4-417A-9C58-C515CDB46DB2}">
      <dgm:prSet/>
      <dgm:spPr/>
      <dgm:t>
        <a:bodyPr/>
        <a:lstStyle/>
        <a:p>
          <a:endParaRPr lang="en-US"/>
        </a:p>
      </dgm:t>
    </dgm:pt>
    <dgm:pt modelId="{7B7813CB-7DA8-404E-991D-B874C96F48AB}">
      <dgm:prSet phldrT="[Text]">
        <dgm:style>
          <a:lnRef idx="2">
            <a:schemeClr val="accent5"/>
          </a:lnRef>
          <a:fillRef idx="1">
            <a:schemeClr val="lt1"/>
          </a:fillRef>
          <a:effectRef idx="0">
            <a:schemeClr val="accent5"/>
          </a:effectRef>
          <a:fontRef idx="minor">
            <a:schemeClr val="dk1"/>
          </a:fontRef>
        </dgm:style>
      </dgm:prSet>
      <dgm:spPr/>
      <dgm:t>
        <a:bodyPr/>
        <a:lstStyle/>
        <a:p>
          <a:r>
            <a:rPr lang="es-ES" dirty="0"/>
            <a:t>Un enrutador IPv6 envía este mensaje a los hosts en enlace periódicamente o en respuesta a una solicitud de enrutador (RS) de otro host</a:t>
          </a:r>
          <a:endParaRPr lang="en-US" dirty="0"/>
        </a:p>
      </dgm:t>
    </dgm:pt>
    <dgm:pt modelId="{C5DCC731-6CC5-40B7-9362-26B81DE02FD2}" type="parTrans" cxnId="{7F1CF685-4790-4245-9B50-9AE2121AA640}">
      <dgm:prSet/>
      <dgm:spPr/>
      <dgm:t>
        <a:bodyPr/>
        <a:lstStyle/>
        <a:p>
          <a:endParaRPr lang="en-US"/>
        </a:p>
      </dgm:t>
    </dgm:pt>
    <dgm:pt modelId="{D190522B-9D11-4577-A26E-CF46A32DA335}" type="sibTrans" cxnId="{7F1CF685-4790-4245-9B50-9AE2121AA640}">
      <dgm:prSet/>
      <dgm:spPr/>
      <dgm:t>
        <a:bodyPr/>
        <a:lstStyle/>
        <a:p>
          <a:endParaRPr lang="en-US"/>
        </a:p>
      </dgm:t>
    </dgm:pt>
    <dgm:pt modelId="{3D8A510E-3AC7-4426-9605-BAFFDF718902}">
      <dgm:prSet phldrT="[Text]" custT="1"/>
      <dgm:spPr>
        <a:solidFill>
          <a:srgbClr val="2E6A00"/>
        </a:solidFill>
      </dgm:spPr>
      <dgm:t>
        <a:bodyPr/>
        <a:lstStyle/>
        <a:p>
          <a:r>
            <a:rPr lang="es-GT" sz="2000" dirty="0"/>
            <a:t>Mensaje de Solicitud de </a:t>
          </a:r>
          <a:r>
            <a:rPr lang="es-GT" sz="2000" dirty="0" err="1"/>
            <a:t>Router</a:t>
          </a:r>
          <a:r>
            <a:rPr lang="es-GT" sz="2000" dirty="0"/>
            <a:t> (RS)</a:t>
          </a:r>
          <a:endParaRPr lang="en-US" sz="2000" dirty="0"/>
        </a:p>
      </dgm:t>
    </dgm:pt>
    <dgm:pt modelId="{B14936F3-16DA-4A0D-B9F5-523181E7CF1A}" type="parTrans" cxnId="{57FD6089-F0C9-4D17-8F6D-8B5D95F31D2A}">
      <dgm:prSet/>
      <dgm:spPr/>
      <dgm:t>
        <a:bodyPr/>
        <a:lstStyle/>
        <a:p>
          <a:endParaRPr lang="en-US"/>
        </a:p>
      </dgm:t>
    </dgm:pt>
    <dgm:pt modelId="{C64AE0C2-49D8-46E3-B214-ED264AA92AC9}" type="sibTrans" cxnId="{57FD6089-F0C9-4D17-8F6D-8B5D95F31D2A}">
      <dgm:prSet/>
      <dgm:spPr/>
      <dgm:t>
        <a:bodyPr/>
        <a:lstStyle/>
        <a:p>
          <a:endParaRPr lang="en-US"/>
        </a:p>
      </dgm:t>
    </dgm:pt>
    <dgm:pt modelId="{54409D0E-5233-46E5-A3CB-74860FEA0986}">
      <dgm:prSet phldrT="[Text]">
        <dgm:style>
          <a:lnRef idx="2">
            <a:schemeClr val="accent5"/>
          </a:lnRef>
          <a:fillRef idx="1">
            <a:schemeClr val="lt1"/>
          </a:fillRef>
          <a:effectRef idx="0">
            <a:schemeClr val="accent5"/>
          </a:effectRef>
          <a:fontRef idx="minor">
            <a:schemeClr val="dk1"/>
          </a:fontRef>
        </dgm:style>
      </dgm:prSet>
      <dgm:spPr/>
      <dgm:t>
        <a:bodyPr/>
        <a:lstStyle/>
        <a:p>
          <a:r>
            <a:rPr lang="es-ES" dirty="0"/>
            <a:t>Los hosts envían este mensaje para descubrir la presencia y las propiedades de los enrutadores en línea</a:t>
          </a:r>
          <a:endParaRPr lang="en-US" dirty="0"/>
        </a:p>
      </dgm:t>
    </dgm:pt>
    <dgm:pt modelId="{EBACC9D0-8280-4114-9C9A-B6AB1D28CDDF}" type="parTrans" cxnId="{6D232DB3-8AC1-4E8E-9A94-AA50EE136734}">
      <dgm:prSet/>
      <dgm:spPr/>
      <dgm:t>
        <a:bodyPr/>
        <a:lstStyle/>
        <a:p>
          <a:endParaRPr lang="en-US"/>
        </a:p>
      </dgm:t>
    </dgm:pt>
    <dgm:pt modelId="{A188A23F-0000-422D-B70A-B61DE3F63D08}" type="sibTrans" cxnId="{6D232DB3-8AC1-4E8E-9A94-AA50EE136734}">
      <dgm:prSet/>
      <dgm:spPr/>
      <dgm:t>
        <a:bodyPr/>
        <a:lstStyle/>
        <a:p>
          <a:endParaRPr lang="en-US"/>
        </a:p>
      </dgm:t>
    </dgm:pt>
    <dgm:pt modelId="{077934E2-879C-4A5D-8F04-15BACCA504BE}">
      <dgm:prSet phldrT="[Text]" custT="1"/>
      <dgm:spPr>
        <a:solidFill>
          <a:srgbClr val="4B3B67"/>
        </a:solidFill>
      </dgm:spPr>
      <dgm:t>
        <a:bodyPr/>
        <a:lstStyle/>
        <a:p>
          <a:r>
            <a:rPr lang="es-GT" sz="2000" dirty="0"/>
            <a:t>Lista de Prefijos</a:t>
          </a:r>
          <a:endParaRPr lang="en-US" sz="2000" dirty="0"/>
        </a:p>
      </dgm:t>
    </dgm:pt>
    <dgm:pt modelId="{96C2F56C-53FD-426C-8ED4-E7B6A43526CE}" type="parTrans" cxnId="{62884084-303D-42E3-8C69-1ED02330B709}">
      <dgm:prSet/>
      <dgm:spPr/>
      <dgm:t>
        <a:bodyPr/>
        <a:lstStyle/>
        <a:p>
          <a:endParaRPr lang="en-US"/>
        </a:p>
      </dgm:t>
    </dgm:pt>
    <dgm:pt modelId="{C1E98177-0D1D-4DAE-86B5-7B10B27C3C89}" type="sibTrans" cxnId="{62884084-303D-42E3-8C69-1ED02330B709}">
      <dgm:prSet/>
      <dgm:spPr/>
      <dgm:t>
        <a:bodyPr/>
        <a:lstStyle/>
        <a:p>
          <a:endParaRPr lang="en-US"/>
        </a:p>
      </dgm:t>
    </dgm:pt>
    <dgm:pt modelId="{2E29A413-00DB-4976-A486-90FDA31451EC}">
      <dgm:prSet phldrT="[Text]">
        <dgm:style>
          <a:lnRef idx="2">
            <a:schemeClr val="accent5"/>
          </a:lnRef>
          <a:fillRef idx="1">
            <a:schemeClr val="lt1"/>
          </a:fillRef>
          <a:effectRef idx="0">
            <a:schemeClr val="accent5"/>
          </a:effectRef>
          <a:fontRef idx="minor">
            <a:schemeClr val="dk1"/>
          </a:fontRef>
        </dgm:style>
      </dgm:prSet>
      <dgm:spPr/>
      <dgm:t>
        <a:bodyPr/>
        <a:lstStyle/>
        <a:p>
          <a:r>
            <a:rPr lang="es-ES" dirty="0"/>
            <a:t>Esta tabla contiene prefijos de IPv6 que el enrutador los mensajes RA a los hosts en enlace</a:t>
          </a:r>
          <a:endParaRPr lang="en-US" dirty="0"/>
        </a:p>
      </dgm:t>
    </dgm:pt>
    <dgm:pt modelId="{F9F4FAFB-5415-4466-B555-006A4DE0A8E0}" type="parTrans" cxnId="{CAFBCE25-433C-4770-A4EE-A92E9633CE9C}">
      <dgm:prSet/>
      <dgm:spPr/>
      <dgm:t>
        <a:bodyPr/>
        <a:lstStyle/>
        <a:p>
          <a:endParaRPr lang="en-US"/>
        </a:p>
      </dgm:t>
    </dgm:pt>
    <dgm:pt modelId="{2690F281-5CB3-4062-A178-838527A292ED}" type="sibTrans" cxnId="{CAFBCE25-433C-4770-A4EE-A92E9633CE9C}">
      <dgm:prSet/>
      <dgm:spPr/>
      <dgm:t>
        <a:bodyPr/>
        <a:lstStyle/>
        <a:p>
          <a:endParaRPr lang="en-US"/>
        </a:p>
      </dgm:t>
    </dgm:pt>
    <dgm:pt modelId="{36546E84-D817-4F99-B457-7265BDE1ECC1}" type="pres">
      <dgm:prSet presAssocID="{797DDB7C-0BAD-4685-83DD-3FC3F05C70C3}" presName="Name0" presStyleCnt="0">
        <dgm:presLayoutVars>
          <dgm:dir/>
          <dgm:animLvl val="lvl"/>
          <dgm:resizeHandles val="exact"/>
        </dgm:presLayoutVars>
      </dgm:prSet>
      <dgm:spPr/>
    </dgm:pt>
    <dgm:pt modelId="{04D95322-EA24-4595-9589-B42458ED1ED9}" type="pres">
      <dgm:prSet presAssocID="{031E38D0-7653-46AB-9773-51A392377C40}" presName="linNode" presStyleCnt="0"/>
      <dgm:spPr/>
    </dgm:pt>
    <dgm:pt modelId="{5A628D86-869F-4CA9-A659-EBD389D0623B}" type="pres">
      <dgm:prSet presAssocID="{031E38D0-7653-46AB-9773-51A392377C40}" presName="parentText" presStyleLbl="node1" presStyleIdx="0" presStyleCnt="4" custScaleX="116204" custScaleY="52145">
        <dgm:presLayoutVars>
          <dgm:chMax val="1"/>
          <dgm:bulletEnabled val="1"/>
        </dgm:presLayoutVars>
      </dgm:prSet>
      <dgm:spPr/>
    </dgm:pt>
    <dgm:pt modelId="{B13F9072-93CF-46A6-983E-3C56F3AF0F2D}" type="pres">
      <dgm:prSet presAssocID="{031E38D0-7653-46AB-9773-51A392377C40}" presName="descendantText" presStyleLbl="alignAccFollowNode1" presStyleIdx="0" presStyleCnt="4" custScaleX="85565" custLinFactNeighborX="12599" custLinFactNeighborY="118">
        <dgm:presLayoutVars>
          <dgm:bulletEnabled val="1"/>
        </dgm:presLayoutVars>
      </dgm:prSet>
      <dgm:spPr/>
    </dgm:pt>
    <dgm:pt modelId="{40CBA75C-0EFD-4571-8B44-B5C7B68558A7}" type="pres">
      <dgm:prSet presAssocID="{416E1E8C-D0A7-4624-949C-F2F40161B0AD}" presName="sp" presStyleCnt="0"/>
      <dgm:spPr/>
    </dgm:pt>
    <dgm:pt modelId="{21935AF2-452C-446F-A3AD-EC07AAB34127}" type="pres">
      <dgm:prSet presAssocID="{C95FA098-D082-42B7-9D8C-F998F5471A4D}" presName="linNode" presStyleCnt="0"/>
      <dgm:spPr/>
    </dgm:pt>
    <dgm:pt modelId="{4B47F666-3D96-4BA3-9C03-1643275F1B43}" type="pres">
      <dgm:prSet presAssocID="{C95FA098-D082-42B7-9D8C-F998F5471A4D}" presName="parentText" presStyleLbl="node1" presStyleIdx="1" presStyleCnt="4" custScaleX="116204" custScaleY="52145">
        <dgm:presLayoutVars>
          <dgm:chMax val="1"/>
          <dgm:bulletEnabled val="1"/>
        </dgm:presLayoutVars>
      </dgm:prSet>
      <dgm:spPr/>
    </dgm:pt>
    <dgm:pt modelId="{55AEE888-B4D2-413E-9749-F6D2CBA4D252}" type="pres">
      <dgm:prSet presAssocID="{C95FA098-D082-42B7-9D8C-F998F5471A4D}" presName="descendantText" presStyleLbl="alignAccFollowNode1" presStyleIdx="1" presStyleCnt="4" custScaleX="85565" custLinFactNeighborX="12599" custLinFactNeighborY="118">
        <dgm:presLayoutVars>
          <dgm:bulletEnabled val="1"/>
        </dgm:presLayoutVars>
      </dgm:prSet>
      <dgm:spPr/>
    </dgm:pt>
    <dgm:pt modelId="{7A371E6E-A09A-40DF-9478-7DCF5EDA93C8}" type="pres">
      <dgm:prSet presAssocID="{B9165E24-9909-436A-941E-FCD650496B8A}" presName="sp" presStyleCnt="0"/>
      <dgm:spPr/>
    </dgm:pt>
    <dgm:pt modelId="{B6465E82-2324-45CE-9A09-93E7F59AB332}" type="pres">
      <dgm:prSet presAssocID="{3D8A510E-3AC7-4426-9605-BAFFDF718902}" presName="linNode" presStyleCnt="0"/>
      <dgm:spPr/>
    </dgm:pt>
    <dgm:pt modelId="{ED0055B1-166D-4829-ACB1-7BA1EA871680}" type="pres">
      <dgm:prSet presAssocID="{3D8A510E-3AC7-4426-9605-BAFFDF718902}" presName="parentText" presStyleLbl="node1" presStyleIdx="2" presStyleCnt="4" custScaleX="116204" custScaleY="52145">
        <dgm:presLayoutVars>
          <dgm:chMax val="1"/>
          <dgm:bulletEnabled val="1"/>
        </dgm:presLayoutVars>
      </dgm:prSet>
      <dgm:spPr/>
    </dgm:pt>
    <dgm:pt modelId="{9949CB2B-115D-4429-8B38-016C1816B85A}" type="pres">
      <dgm:prSet presAssocID="{3D8A510E-3AC7-4426-9605-BAFFDF718902}" presName="descendantText" presStyleLbl="alignAccFollowNode1" presStyleIdx="2" presStyleCnt="4" custScaleX="85565" custLinFactNeighborX="12599" custLinFactNeighborY="118">
        <dgm:presLayoutVars>
          <dgm:bulletEnabled val="1"/>
        </dgm:presLayoutVars>
      </dgm:prSet>
      <dgm:spPr/>
    </dgm:pt>
    <dgm:pt modelId="{79C934FD-7C03-49E8-BD2B-31101957B7F8}" type="pres">
      <dgm:prSet presAssocID="{C64AE0C2-49D8-46E3-B214-ED264AA92AC9}" presName="sp" presStyleCnt="0"/>
      <dgm:spPr/>
    </dgm:pt>
    <dgm:pt modelId="{28407314-675F-47D5-809F-0702480E4A21}" type="pres">
      <dgm:prSet presAssocID="{077934E2-879C-4A5D-8F04-15BACCA504BE}" presName="linNode" presStyleCnt="0"/>
      <dgm:spPr/>
    </dgm:pt>
    <dgm:pt modelId="{FA9C358C-37DD-4902-A17E-63493AED04C9}" type="pres">
      <dgm:prSet presAssocID="{077934E2-879C-4A5D-8F04-15BACCA504BE}" presName="parentText" presStyleLbl="node1" presStyleIdx="3" presStyleCnt="4" custScaleX="116204" custScaleY="52145">
        <dgm:presLayoutVars>
          <dgm:chMax val="1"/>
          <dgm:bulletEnabled val="1"/>
        </dgm:presLayoutVars>
      </dgm:prSet>
      <dgm:spPr/>
    </dgm:pt>
    <dgm:pt modelId="{ECCFE86F-2DB6-48CE-8F05-4975C48EFFB2}" type="pres">
      <dgm:prSet presAssocID="{077934E2-879C-4A5D-8F04-15BACCA504BE}" presName="descendantText" presStyleLbl="alignAccFollowNode1" presStyleIdx="3" presStyleCnt="4" custScaleX="85565" custLinFactNeighborX="12599" custLinFactNeighborY="118">
        <dgm:presLayoutVars>
          <dgm:bulletEnabled val="1"/>
        </dgm:presLayoutVars>
      </dgm:prSet>
      <dgm:spPr/>
    </dgm:pt>
  </dgm:ptLst>
  <dgm:cxnLst>
    <dgm:cxn modelId="{A65C290B-1CEA-4A2D-B086-7BC61940EA45}" srcId="{797DDB7C-0BAD-4685-83DD-3FC3F05C70C3}" destId="{031E38D0-7653-46AB-9773-51A392377C40}" srcOrd="0" destOrd="0" parTransId="{60AB2D98-DBE5-47C5-97D0-57D6FEB955F8}" sibTransId="{416E1E8C-D0A7-4624-949C-F2F40161B0AD}"/>
    <dgm:cxn modelId="{9D1F9E12-F24B-4E41-B238-62F7B66D454C}" type="presOf" srcId="{797DDB7C-0BAD-4685-83DD-3FC3F05C70C3}" destId="{36546E84-D817-4F99-B457-7265BDE1ECC1}" srcOrd="0" destOrd="0" presId="urn:microsoft.com/office/officeart/2005/8/layout/vList5"/>
    <dgm:cxn modelId="{CAFBCE25-433C-4770-A4EE-A92E9633CE9C}" srcId="{077934E2-879C-4A5D-8F04-15BACCA504BE}" destId="{2E29A413-00DB-4976-A486-90FDA31451EC}" srcOrd="0" destOrd="0" parTransId="{F9F4FAFB-5415-4466-B555-006A4DE0A8E0}" sibTransId="{2690F281-5CB3-4062-A178-838527A292ED}"/>
    <dgm:cxn modelId="{5EAD952F-2A27-4893-A9A3-636D031E3510}" type="presOf" srcId="{7B7813CB-7DA8-404E-991D-B874C96F48AB}" destId="{55AEE888-B4D2-413E-9749-F6D2CBA4D252}" srcOrd="0" destOrd="0" presId="urn:microsoft.com/office/officeart/2005/8/layout/vList5"/>
    <dgm:cxn modelId="{01980E36-31C4-417A-9C58-C515CDB46DB2}" srcId="{797DDB7C-0BAD-4685-83DD-3FC3F05C70C3}" destId="{C95FA098-D082-42B7-9D8C-F998F5471A4D}" srcOrd="1" destOrd="0" parTransId="{C2E689E7-EDBA-44BC-90A1-E5AA768D6AE8}" sibTransId="{B9165E24-9909-436A-941E-FCD650496B8A}"/>
    <dgm:cxn modelId="{591E213E-8CA0-4ADC-8FB8-961027E075A9}" type="presOf" srcId="{C95FA098-D082-42B7-9D8C-F998F5471A4D}" destId="{4B47F666-3D96-4BA3-9C03-1643275F1B43}" srcOrd="0" destOrd="0" presId="urn:microsoft.com/office/officeart/2005/8/layout/vList5"/>
    <dgm:cxn modelId="{7C7C9B42-A084-452A-BB74-40F3289F48E0}" type="presOf" srcId="{54409D0E-5233-46E5-A3CB-74860FEA0986}" destId="{9949CB2B-115D-4429-8B38-016C1816B85A}" srcOrd="0" destOrd="0" presId="urn:microsoft.com/office/officeart/2005/8/layout/vList5"/>
    <dgm:cxn modelId="{62884084-303D-42E3-8C69-1ED02330B709}" srcId="{797DDB7C-0BAD-4685-83DD-3FC3F05C70C3}" destId="{077934E2-879C-4A5D-8F04-15BACCA504BE}" srcOrd="3" destOrd="0" parTransId="{96C2F56C-53FD-426C-8ED4-E7B6A43526CE}" sibTransId="{C1E98177-0D1D-4DAE-86B5-7B10B27C3C89}"/>
    <dgm:cxn modelId="{7F1CF685-4790-4245-9B50-9AE2121AA640}" srcId="{C95FA098-D082-42B7-9D8C-F998F5471A4D}" destId="{7B7813CB-7DA8-404E-991D-B874C96F48AB}" srcOrd="0" destOrd="0" parTransId="{C5DCC731-6CC5-40B7-9362-26B81DE02FD2}" sibTransId="{D190522B-9D11-4577-A26E-CF46A32DA335}"/>
    <dgm:cxn modelId="{6D7DB087-B1DD-406D-8382-98D13C137FE9}" type="presOf" srcId="{031E38D0-7653-46AB-9773-51A392377C40}" destId="{5A628D86-869F-4CA9-A659-EBD389D0623B}" srcOrd="0" destOrd="0" presId="urn:microsoft.com/office/officeart/2005/8/layout/vList5"/>
    <dgm:cxn modelId="{57FD6089-F0C9-4D17-8F6D-8B5D95F31D2A}" srcId="{797DDB7C-0BAD-4685-83DD-3FC3F05C70C3}" destId="{3D8A510E-3AC7-4426-9605-BAFFDF718902}" srcOrd="2" destOrd="0" parTransId="{B14936F3-16DA-4A0D-B9F5-523181E7CF1A}" sibTransId="{C64AE0C2-49D8-46E3-B214-ED264AA92AC9}"/>
    <dgm:cxn modelId="{01DA2DA8-ED8D-4238-ACD7-2AB27A3F70F3}" type="presOf" srcId="{3D8A510E-3AC7-4426-9605-BAFFDF718902}" destId="{ED0055B1-166D-4829-ACB1-7BA1EA871680}" srcOrd="0" destOrd="0" presId="urn:microsoft.com/office/officeart/2005/8/layout/vList5"/>
    <dgm:cxn modelId="{6D232DB3-8AC1-4E8E-9A94-AA50EE136734}" srcId="{3D8A510E-3AC7-4426-9605-BAFFDF718902}" destId="{54409D0E-5233-46E5-A3CB-74860FEA0986}" srcOrd="0" destOrd="0" parTransId="{EBACC9D0-8280-4114-9C9A-B6AB1D28CDDF}" sibTransId="{A188A23F-0000-422D-B70A-B61DE3F63D08}"/>
    <dgm:cxn modelId="{C90014B4-C744-4FC0-981B-409E9A7B0437}" type="presOf" srcId="{2AADDE35-9417-4720-A0D8-07A6D74B9FAF}" destId="{B13F9072-93CF-46A6-983E-3C56F3AF0F2D}" srcOrd="0" destOrd="0" presId="urn:microsoft.com/office/officeart/2005/8/layout/vList5"/>
    <dgm:cxn modelId="{7F24EAD1-40B6-495C-AD86-0E0C18F2EF1A}" type="presOf" srcId="{077934E2-879C-4A5D-8F04-15BACCA504BE}" destId="{FA9C358C-37DD-4902-A17E-63493AED04C9}" srcOrd="0" destOrd="0" presId="urn:microsoft.com/office/officeart/2005/8/layout/vList5"/>
    <dgm:cxn modelId="{C8F666D6-3416-4B33-BDCC-9E9EB463B771}" srcId="{031E38D0-7653-46AB-9773-51A392377C40}" destId="{2AADDE35-9417-4720-A0D8-07A6D74B9FAF}" srcOrd="0" destOrd="0" parTransId="{A31EAB6B-0EAA-4A79-9F5E-37D3800311B6}" sibTransId="{EA457D24-A2FB-4C53-9887-B7DA89D07C54}"/>
    <dgm:cxn modelId="{754E4DE2-DE58-405E-877B-AD9BC3774515}" type="presOf" srcId="{2E29A413-00DB-4976-A486-90FDA31451EC}" destId="{ECCFE86F-2DB6-48CE-8F05-4975C48EFFB2}" srcOrd="0" destOrd="0" presId="urn:microsoft.com/office/officeart/2005/8/layout/vList5"/>
    <dgm:cxn modelId="{857A9127-15D2-4DD1-8D0E-D8B8BDCD6E04}" type="presParOf" srcId="{36546E84-D817-4F99-B457-7265BDE1ECC1}" destId="{04D95322-EA24-4595-9589-B42458ED1ED9}" srcOrd="0" destOrd="0" presId="urn:microsoft.com/office/officeart/2005/8/layout/vList5"/>
    <dgm:cxn modelId="{56EFCEF8-7773-492F-A59B-523178765E91}" type="presParOf" srcId="{04D95322-EA24-4595-9589-B42458ED1ED9}" destId="{5A628D86-869F-4CA9-A659-EBD389D0623B}" srcOrd="0" destOrd="0" presId="urn:microsoft.com/office/officeart/2005/8/layout/vList5"/>
    <dgm:cxn modelId="{006CDCBB-C757-49BB-B81D-72468E1B4A49}" type="presParOf" srcId="{04D95322-EA24-4595-9589-B42458ED1ED9}" destId="{B13F9072-93CF-46A6-983E-3C56F3AF0F2D}" srcOrd="1" destOrd="0" presId="urn:microsoft.com/office/officeart/2005/8/layout/vList5"/>
    <dgm:cxn modelId="{FD136BC6-9415-45D2-869B-45B0D32C556C}" type="presParOf" srcId="{36546E84-D817-4F99-B457-7265BDE1ECC1}" destId="{40CBA75C-0EFD-4571-8B44-B5C7B68558A7}" srcOrd="1" destOrd="0" presId="urn:microsoft.com/office/officeart/2005/8/layout/vList5"/>
    <dgm:cxn modelId="{9437C12A-B6EE-44DF-A39B-C879E75BAF66}" type="presParOf" srcId="{36546E84-D817-4F99-B457-7265BDE1ECC1}" destId="{21935AF2-452C-446F-A3AD-EC07AAB34127}" srcOrd="2" destOrd="0" presId="urn:microsoft.com/office/officeart/2005/8/layout/vList5"/>
    <dgm:cxn modelId="{9F99D11C-1BD2-4917-9C9F-39C2E3001B1A}" type="presParOf" srcId="{21935AF2-452C-446F-A3AD-EC07AAB34127}" destId="{4B47F666-3D96-4BA3-9C03-1643275F1B43}" srcOrd="0" destOrd="0" presId="urn:microsoft.com/office/officeart/2005/8/layout/vList5"/>
    <dgm:cxn modelId="{633662BC-54C4-4320-ABD0-D0C2C41460E6}" type="presParOf" srcId="{21935AF2-452C-446F-A3AD-EC07AAB34127}" destId="{55AEE888-B4D2-413E-9749-F6D2CBA4D252}" srcOrd="1" destOrd="0" presId="urn:microsoft.com/office/officeart/2005/8/layout/vList5"/>
    <dgm:cxn modelId="{AA0406F4-18E3-4F5C-BBE2-ABF25985E785}" type="presParOf" srcId="{36546E84-D817-4F99-B457-7265BDE1ECC1}" destId="{7A371E6E-A09A-40DF-9478-7DCF5EDA93C8}" srcOrd="3" destOrd="0" presId="urn:microsoft.com/office/officeart/2005/8/layout/vList5"/>
    <dgm:cxn modelId="{DC57EEE5-B184-46B8-A5C7-876B3C4D8E63}" type="presParOf" srcId="{36546E84-D817-4F99-B457-7265BDE1ECC1}" destId="{B6465E82-2324-45CE-9A09-93E7F59AB332}" srcOrd="4" destOrd="0" presId="urn:microsoft.com/office/officeart/2005/8/layout/vList5"/>
    <dgm:cxn modelId="{DE61E505-D7F6-4945-98BA-1F1538833CC9}" type="presParOf" srcId="{B6465E82-2324-45CE-9A09-93E7F59AB332}" destId="{ED0055B1-166D-4829-ACB1-7BA1EA871680}" srcOrd="0" destOrd="0" presId="urn:microsoft.com/office/officeart/2005/8/layout/vList5"/>
    <dgm:cxn modelId="{A8806462-DEEF-425D-86C0-0B711B889DE5}" type="presParOf" srcId="{B6465E82-2324-45CE-9A09-93E7F59AB332}" destId="{9949CB2B-115D-4429-8B38-016C1816B85A}" srcOrd="1" destOrd="0" presId="urn:microsoft.com/office/officeart/2005/8/layout/vList5"/>
    <dgm:cxn modelId="{D1267B5D-247C-4D4B-AF66-318D0976273C}" type="presParOf" srcId="{36546E84-D817-4F99-B457-7265BDE1ECC1}" destId="{79C934FD-7C03-49E8-BD2B-31101957B7F8}" srcOrd="5" destOrd="0" presId="urn:microsoft.com/office/officeart/2005/8/layout/vList5"/>
    <dgm:cxn modelId="{F1236826-3F68-4A94-8C39-76728746DB7B}" type="presParOf" srcId="{36546E84-D817-4F99-B457-7265BDE1ECC1}" destId="{28407314-675F-47D5-809F-0702480E4A21}" srcOrd="6" destOrd="0" presId="urn:microsoft.com/office/officeart/2005/8/layout/vList5"/>
    <dgm:cxn modelId="{D1FB0247-31AF-4F32-843B-CBFA226923A2}" type="presParOf" srcId="{28407314-675F-47D5-809F-0702480E4A21}" destId="{FA9C358C-37DD-4902-A17E-63493AED04C9}" srcOrd="0" destOrd="0" presId="urn:microsoft.com/office/officeart/2005/8/layout/vList5"/>
    <dgm:cxn modelId="{5E36DA2A-7683-41C5-9DF3-ABAE65D10A0A}" type="presParOf" srcId="{28407314-675F-47D5-809F-0702480E4A21}" destId="{ECCFE86F-2DB6-48CE-8F05-4975C48EFFB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F80925-7F96-42D9-9348-D2DE8B75269A}"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DB8D659C-05E4-4D8F-B23E-D1441C8ECD16}">
      <dgm:prSet phldrT="[Text]" custT="1"/>
      <dgm:spPr>
        <a:solidFill>
          <a:srgbClr val="0097A4"/>
        </a:solidFill>
      </dgm:spPr>
      <dgm:t>
        <a:bodyPr/>
        <a:lstStyle/>
        <a:p>
          <a:r>
            <a:rPr lang="es-GT" sz="2000" dirty="0"/>
            <a:t>Descubrimiento de Vecino (ND)</a:t>
          </a:r>
          <a:endParaRPr lang="en-US" sz="2000" dirty="0"/>
        </a:p>
      </dgm:t>
    </dgm:pt>
    <dgm:pt modelId="{AD6DB4F6-C6E0-41A4-A572-1A8B60EC95D0}" type="parTrans" cxnId="{2E96391B-DE7C-4376-83AA-BEEA43B5AC9D}">
      <dgm:prSet/>
      <dgm:spPr/>
      <dgm:t>
        <a:bodyPr/>
        <a:lstStyle/>
        <a:p>
          <a:endParaRPr lang="en-US"/>
        </a:p>
      </dgm:t>
    </dgm:pt>
    <dgm:pt modelId="{52D3686B-8A7D-4AA5-9CE8-FA7BF7C6ABD2}" type="sibTrans" cxnId="{2E96391B-DE7C-4376-83AA-BEEA43B5AC9D}">
      <dgm:prSet/>
      <dgm:spPr/>
      <dgm:t>
        <a:bodyPr/>
        <a:lstStyle/>
        <a:p>
          <a:endParaRPr lang="en-US"/>
        </a:p>
      </dgm:t>
    </dgm:pt>
    <dgm:pt modelId="{F8EDCBD0-6BF8-406C-B949-60DE2370BF92}">
      <dgm:prSet phldrT="[Text]" custT="1">
        <dgm:style>
          <a:lnRef idx="2">
            <a:schemeClr val="accent3"/>
          </a:lnRef>
          <a:fillRef idx="1">
            <a:schemeClr val="lt1"/>
          </a:fillRef>
          <a:effectRef idx="0">
            <a:schemeClr val="accent3"/>
          </a:effectRef>
          <a:fontRef idx="minor">
            <a:schemeClr val="dk1"/>
          </a:fontRef>
        </dgm:style>
      </dgm:prSet>
      <dgm:spPr>
        <a:ln>
          <a:solidFill>
            <a:srgbClr val="76B23E"/>
          </a:solidFill>
        </a:ln>
      </dgm:spPr>
      <dgm:t>
        <a:bodyPr/>
        <a:lstStyle/>
        <a:p>
          <a:r>
            <a:rPr lang="es-ES" sz="1800" dirty="0"/>
            <a:t>El proceso de seguimiento del estado de accesibilidad de los vecinos en un enlace local</a:t>
          </a:r>
          <a:endParaRPr lang="en-US" sz="1800" dirty="0"/>
        </a:p>
      </dgm:t>
    </dgm:pt>
    <dgm:pt modelId="{6BFC984D-15C9-4352-9043-242E055C2840}" type="parTrans" cxnId="{E547B4CB-076F-4520-ABB7-A1AA97B72DB8}">
      <dgm:prSet/>
      <dgm:spPr/>
      <dgm:t>
        <a:bodyPr/>
        <a:lstStyle/>
        <a:p>
          <a:endParaRPr lang="en-US"/>
        </a:p>
      </dgm:t>
    </dgm:pt>
    <dgm:pt modelId="{385EEEE5-038A-4157-ADD6-3A04106E4429}" type="sibTrans" cxnId="{E547B4CB-076F-4520-ABB7-A1AA97B72DB8}">
      <dgm:prSet/>
      <dgm:spPr/>
      <dgm:t>
        <a:bodyPr/>
        <a:lstStyle/>
        <a:p>
          <a:endParaRPr lang="en-US"/>
        </a:p>
      </dgm:t>
    </dgm:pt>
    <dgm:pt modelId="{D82BD24F-D6F2-45E1-A5BE-554635A9D5BC}">
      <dgm:prSet phldrT="[Text]" custT="1">
        <dgm:style>
          <a:lnRef idx="2">
            <a:schemeClr val="accent5"/>
          </a:lnRef>
          <a:fillRef idx="1">
            <a:schemeClr val="lt1"/>
          </a:fillRef>
          <a:effectRef idx="0">
            <a:schemeClr val="accent5"/>
          </a:effectRef>
          <a:fontRef idx="minor">
            <a:schemeClr val="dk1"/>
          </a:fontRef>
        </dgm:style>
      </dgm:prSet>
      <dgm:spPr>
        <a:ln>
          <a:solidFill>
            <a:srgbClr val="76B23E"/>
          </a:solidFill>
        </a:ln>
      </dgm:spPr>
      <dgm:t>
        <a:bodyPr/>
        <a:lstStyle/>
        <a:p>
          <a:r>
            <a:rPr lang="es-ES" sz="1800" dirty="0"/>
            <a:t>Definido en RFC 2461, se realizaron varias mejoras desde IPv4</a:t>
          </a:r>
          <a:endParaRPr lang="en-US" sz="1800" dirty="0"/>
        </a:p>
      </dgm:t>
    </dgm:pt>
    <dgm:pt modelId="{FD70D2B0-0C9D-4DE9-AFDC-36C32856249D}" type="parTrans" cxnId="{B50670D7-89A6-4225-B00B-4FF55D246253}">
      <dgm:prSet/>
      <dgm:spPr/>
      <dgm:t>
        <a:bodyPr/>
        <a:lstStyle/>
        <a:p>
          <a:endParaRPr lang="en-US"/>
        </a:p>
      </dgm:t>
    </dgm:pt>
    <dgm:pt modelId="{B7599AD9-5338-41B7-82CE-D3AB95F2315B}" type="sibTrans" cxnId="{B50670D7-89A6-4225-B00B-4FF55D246253}">
      <dgm:prSet/>
      <dgm:spPr/>
      <dgm:t>
        <a:bodyPr/>
        <a:lstStyle/>
        <a:p>
          <a:endParaRPr lang="en-US"/>
        </a:p>
      </dgm:t>
    </dgm:pt>
    <dgm:pt modelId="{BF29864D-96BC-4DAD-8DE7-D5B9D9EF64C6}">
      <dgm:prSet phldrT="[Text]" custT="1">
        <dgm:style>
          <a:lnRef idx="2">
            <a:schemeClr val="accent5"/>
          </a:lnRef>
          <a:fillRef idx="1">
            <a:schemeClr val="lt1"/>
          </a:fillRef>
          <a:effectRef idx="0">
            <a:schemeClr val="accent5"/>
          </a:effectRef>
          <a:fontRef idx="minor">
            <a:schemeClr val="dk1"/>
          </a:fontRef>
        </dgm:style>
      </dgm:prSet>
      <dgm:spPr>
        <a:ln>
          <a:solidFill>
            <a:srgbClr val="76B23E"/>
          </a:solidFill>
        </a:ln>
      </dgm:spPr>
      <dgm:t>
        <a:bodyPr/>
        <a:lstStyle/>
        <a:p>
          <a:r>
            <a:rPr lang="es-ES" sz="1800" dirty="0"/>
            <a:t>Combina y mejora el descubrimiento y redireccionamiento de enrutadores del Protocolo de resolución de direcciones (ARP) y el Protocolo de mensajes de control de Internet (ICMP) para detectar si los vecinos son accesibles</a:t>
          </a:r>
          <a:endParaRPr lang="en-US" sz="1800" dirty="0"/>
        </a:p>
      </dgm:t>
    </dgm:pt>
    <dgm:pt modelId="{417A6FB5-9E07-482C-A9F6-358510F738A1}" type="parTrans" cxnId="{D86BCDF8-168A-4F2D-A7B7-E76D12D74138}">
      <dgm:prSet/>
      <dgm:spPr/>
      <dgm:t>
        <a:bodyPr/>
        <a:lstStyle/>
        <a:p>
          <a:endParaRPr lang="en-US"/>
        </a:p>
      </dgm:t>
    </dgm:pt>
    <dgm:pt modelId="{3DA79061-0AE3-4E8F-97B6-44BD5CF00EF9}" type="sibTrans" cxnId="{D86BCDF8-168A-4F2D-A7B7-E76D12D74138}">
      <dgm:prSet/>
      <dgm:spPr/>
      <dgm:t>
        <a:bodyPr/>
        <a:lstStyle/>
        <a:p>
          <a:endParaRPr lang="en-US"/>
        </a:p>
      </dgm:t>
    </dgm:pt>
    <dgm:pt modelId="{6BE71414-FD09-4C7B-B8AB-E600C617CC27}" type="pres">
      <dgm:prSet presAssocID="{1FF80925-7F96-42D9-9348-D2DE8B75269A}" presName="Name0" presStyleCnt="0">
        <dgm:presLayoutVars>
          <dgm:chMax val="1"/>
          <dgm:chPref val="1"/>
          <dgm:dir/>
          <dgm:animOne val="branch"/>
          <dgm:animLvl val="lvl"/>
        </dgm:presLayoutVars>
      </dgm:prSet>
      <dgm:spPr/>
    </dgm:pt>
    <dgm:pt modelId="{58E5D56C-D8A7-410D-AEBC-2D1B723CE57A}" type="pres">
      <dgm:prSet presAssocID="{DB8D659C-05E4-4D8F-B23E-D1441C8ECD16}" presName="singleCycle" presStyleCnt="0"/>
      <dgm:spPr/>
    </dgm:pt>
    <dgm:pt modelId="{CC4C907D-BB0C-4D7C-9A90-2E4AF30022D6}" type="pres">
      <dgm:prSet presAssocID="{DB8D659C-05E4-4D8F-B23E-D1441C8ECD16}" presName="singleCenter" presStyleLbl="node1" presStyleIdx="0" presStyleCnt="4" custScaleX="143750" custScaleY="61813" custLinFactNeighborX="-2511" custLinFactNeighborY="-12500">
        <dgm:presLayoutVars>
          <dgm:chMax val="7"/>
          <dgm:chPref val="7"/>
        </dgm:presLayoutVars>
      </dgm:prSet>
      <dgm:spPr/>
    </dgm:pt>
    <dgm:pt modelId="{653D5FB7-A261-41BB-AE71-EEEE5CDAB2FC}" type="pres">
      <dgm:prSet presAssocID="{6BFC984D-15C9-4352-9043-242E055C2840}" presName="Name56" presStyleLbl="parChTrans1D2" presStyleIdx="0" presStyleCnt="3"/>
      <dgm:spPr/>
    </dgm:pt>
    <dgm:pt modelId="{FC1A09E9-7D44-4670-94B1-D5803AFFE14F}" type="pres">
      <dgm:prSet presAssocID="{F8EDCBD0-6BF8-406C-B949-60DE2370BF92}" presName="text0" presStyleLbl="node1" presStyleIdx="1" presStyleCnt="4" custScaleX="260043" custRadScaleRad="85853" custRadScaleInc="0">
        <dgm:presLayoutVars>
          <dgm:bulletEnabled val="1"/>
        </dgm:presLayoutVars>
      </dgm:prSet>
      <dgm:spPr/>
    </dgm:pt>
    <dgm:pt modelId="{B3E37EBC-41E6-4A33-AFCA-4CBA6B406A2F}" type="pres">
      <dgm:prSet presAssocID="{FD70D2B0-0C9D-4DE9-AFDC-36C32856249D}" presName="Name56" presStyleLbl="parChTrans1D2" presStyleIdx="1" presStyleCnt="3"/>
      <dgm:spPr/>
    </dgm:pt>
    <dgm:pt modelId="{461E85E5-ED48-47B5-B6F4-34D24E81FBC5}" type="pres">
      <dgm:prSet presAssocID="{D82BD24F-D6F2-45E1-A5BE-554635A9D5BC}" presName="text0" presStyleLbl="node1" presStyleIdx="2" presStyleCnt="4" custScaleX="263719" custScaleY="157012">
        <dgm:presLayoutVars>
          <dgm:bulletEnabled val="1"/>
        </dgm:presLayoutVars>
      </dgm:prSet>
      <dgm:spPr/>
    </dgm:pt>
    <dgm:pt modelId="{F689EE34-67BE-4110-B758-68CB1EA9D407}" type="pres">
      <dgm:prSet presAssocID="{417A6FB5-9E07-482C-A9F6-358510F738A1}" presName="Name56" presStyleLbl="parChTrans1D2" presStyleIdx="2" presStyleCnt="3"/>
      <dgm:spPr/>
    </dgm:pt>
    <dgm:pt modelId="{04D63AFB-C3AF-4D2B-84E0-A162D6DFFB6E}" type="pres">
      <dgm:prSet presAssocID="{BF29864D-96BC-4DAD-8DE7-D5B9D9EF64C6}" presName="text0" presStyleLbl="node1" presStyleIdx="3" presStyleCnt="4" custScaleX="349977" custScaleY="161980">
        <dgm:presLayoutVars>
          <dgm:bulletEnabled val="1"/>
        </dgm:presLayoutVars>
      </dgm:prSet>
      <dgm:spPr/>
    </dgm:pt>
  </dgm:ptLst>
  <dgm:cxnLst>
    <dgm:cxn modelId="{BE50D209-552A-436E-884F-0AB3E40C54D8}" type="presOf" srcId="{417A6FB5-9E07-482C-A9F6-358510F738A1}" destId="{F689EE34-67BE-4110-B758-68CB1EA9D407}" srcOrd="0" destOrd="0" presId="urn:microsoft.com/office/officeart/2008/layout/RadialCluster"/>
    <dgm:cxn modelId="{2E96391B-DE7C-4376-83AA-BEEA43B5AC9D}" srcId="{1FF80925-7F96-42D9-9348-D2DE8B75269A}" destId="{DB8D659C-05E4-4D8F-B23E-D1441C8ECD16}" srcOrd="0" destOrd="0" parTransId="{AD6DB4F6-C6E0-41A4-A572-1A8B60EC95D0}" sibTransId="{52D3686B-8A7D-4AA5-9CE8-FA7BF7C6ABD2}"/>
    <dgm:cxn modelId="{E1E1D21D-DCB8-4E47-B991-3E80C45D3CD8}" type="presOf" srcId="{D82BD24F-D6F2-45E1-A5BE-554635A9D5BC}" destId="{461E85E5-ED48-47B5-B6F4-34D24E81FBC5}" srcOrd="0" destOrd="0" presId="urn:microsoft.com/office/officeart/2008/layout/RadialCluster"/>
    <dgm:cxn modelId="{8CE30C5C-7884-4917-B2AB-C48EEBA1261C}" type="presOf" srcId="{DB8D659C-05E4-4D8F-B23E-D1441C8ECD16}" destId="{CC4C907D-BB0C-4D7C-9A90-2E4AF30022D6}" srcOrd="0" destOrd="0" presId="urn:microsoft.com/office/officeart/2008/layout/RadialCluster"/>
    <dgm:cxn modelId="{F28F5EC4-4EDD-463E-9545-1EF4E2E77464}" type="presOf" srcId="{6BFC984D-15C9-4352-9043-242E055C2840}" destId="{653D5FB7-A261-41BB-AE71-EEEE5CDAB2FC}" srcOrd="0" destOrd="0" presId="urn:microsoft.com/office/officeart/2008/layout/RadialCluster"/>
    <dgm:cxn modelId="{E547B4CB-076F-4520-ABB7-A1AA97B72DB8}" srcId="{DB8D659C-05E4-4D8F-B23E-D1441C8ECD16}" destId="{F8EDCBD0-6BF8-406C-B949-60DE2370BF92}" srcOrd="0" destOrd="0" parTransId="{6BFC984D-15C9-4352-9043-242E055C2840}" sibTransId="{385EEEE5-038A-4157-ADD6-3A04106E4429}"/>
    <dgm:cxn modelId="{8B459AD0-24DE-4479-A343-F247D24F63AB}" type="presOf" srcId="{BF29864D-96BC-4DAD-8DE7-D5B9D9EF64C6}" destId="{04D63AFB-C3AF-4D2B-84E0-A162D6DFFB6E}" srcOrd="0" destOrd="0" presId="urn:microsoft.com/office/officeart/2008/layout/RadialCluster"/>
    <dgm:cxn modelId="{E67FF8D0-F9B4-4DE7-B595-66E7D32CF8EF}" type="presOf" srcId="{FD70D2B0-0C9D-4DE9-AFDC-36C32856249D}" destId="{B3E37EBC-41E6-4A33-AFCA-4CBA6B406A2F}" srcOrd="0" destOrd="0" presId="urn:microsoft.com/office/officeart/2008/layout/RadialCluster"/>
    <dgm:cxn modelId="{B50670D7-89A6-4225-B00B-4FF55D246253}" srcId="{DB8D659C-05E4-4D8F-B23E-D1441C8ECD16}" destId="{D82BD24F-D6F2-45E1-A5BE-554635A9D5BC}" srcOrd="1" destOrd="0" parTransId="{FD70D2B0-0C9D-4DE9-AFDC-36C32856249D}" sibTransId="{B7599AD9-5338-41B7-82CE-D3AB95F2315B}"/>
    <dgm:cxn modelId="{5E1AA7E1-2C10-4ADA-AF1C-837D8341764D}" type="presOf" srcId="{F8EDCBD0-6BF8-406C-B949-60DE2370BF92}" destId="{FC1A09E9-7D44-4670-94B1-D5803AFFE14F}" srcOrd="0" destOrd="0" presId="urn:microsoft.com/office/officeart/2008/layout/RadialCluster"/>
    <dgm:cxn modelId="{0890AFE4-2EF2-460D-96C7-96CD7A63C3FE}" type="presOf" srcId="{1FF80925-7F96-42D9-9348-D2DE8B75269A}" destId="{6BE71414-FD09-4C7B-B8AB-E600C617CC27}" srcOrd="0" destOrd="0" presId="urn:microsoft.com/office/officeart/2008/layout/RadialCluster"/>
    <dgm:cxn modelId="{D86BCDF8-168A-4F2D-A7B7-E76D12D74138}" srcId="{DB8D659C-05E4-4D8F-B23E-D1441C8ECD16}" destId="{BF29864D-96BC-4DAD-8DE7-D5B9D9EF64C6}" srcOrd="2" destOrd="0" parTransId="{417A6FB5-9E07-482C-A9F6-358510F738A1}" sibTransId="{3DA79061-0AE3-4E8F-97B6-44BD5CF00EF9}"/>
    <dgm:cxn modelId="{1613BCA2-FFAB-4EF5-8501-5AC5DF83BADE}" type="presParOf" srcId="{6BE71414-FD09-4C7B-B8AB-E600C617CC27}" destId="{58E5D56C-D8A7-410D-AEBC-2D1B723CE57A}" srcOrd="0" destOrd="0" presId="urn:microsoft.com/office/officeart/2008/layout/RadialCluster"/>
    <dgm:cxn modelId="{D970ACCF-0BCA-43E7-ABAD-BB6C341E7459}" type="presParOf" srcId="{58E5D56C-D8A7-410D-AEBC-2D1B723CE57A}" destId="{CC4C907D-BB0C-4D7C-9A90-2E4AF30022D6}" srcOrd="0" destOrd="0" presId="urn:microsoft.com/office/officeart/2008/layout/RadialCluster"/>
    <dgm:cxn modelId="{CB9AD8C6-95F2-4FDF-ACC9-B39CE52E9412}" type="presParOf" srcId="{58E5D56C-D8A7-410D-AEBC-2D1B723CE57A}" destId="{653D5FB7-A261-41BB-AE71-EEEE5CDAB2FC}" srcOrd="1" destOrd="0" presId="urn:microsoft.com/office/officeart/2008/layout/RadialCluster"/>
    <dgm:cxn modelId="{A7E0523C-6EA6-41A8-B2DA-3268B0482753}" type="presParOf" srcId="{58E5D56C-D8A7-410D-AEBC-2D1B723CE57A}" destId="{FC1A09E9-7D44-4670-94B1-D5803AFFE14F}" srcOrd="2" destOrd="0" presId="urn:microsoft.com/office/officeart/2008/layout/RadialCluster"/>
    <dgm:cxn modelId="{C758080F-64A2-45F2-96C9-7D5A5E8EEBFA}" type="presParOf" srcId="{58E5D56C-D8A7-410D-AEBC-2D1B723CE57A}" destId="{B3E37EBC-41E6-4A33-AFCA-4CBA6B406A2F}" srcOrd="3" destOrd="0" presId="urn:microsoft.com/office/officeart/2008/layout/RadialCluster"/>
    <dgm:cxn modelId="{8AD22767-A8E9-4CF3-B98E-43C6EFFE8E70}" type="presParOf" srcId="{58E5D56C-D8A7-410D-AEBC-2D1B723CE57A}" destId="{461E85E5-ED48-47B5-B6F4-34D24E81FBC5}" srcOrd="4" destOrd="0" presId="urn:microsoft.com/office/officeart/2008/layout/RadialCluster"/>
    <dgm:cxn modelId="{029D3AA8-41C5-4735-AB0B-767811B1B204}" type="presParOf" srcId="{58E5D56C-D8A7-410D-AEBC-2D1B723CE57A}" destId="{F689EE34-67BE-4110-B758-68CB1EA9D407}" srcOrd="5" destOrd="0" presId="urn:microsoft.com/office/officeart/2008/layout/RadialCluster"/>
    <dgm:cxn modelId="{9F3770C0-6655-4456-8F7A-F4F423DCF2E7}" type="presParOf" srcId="{58E5D56C-D8A7-410D-AEBC-2D1B723CE57A}" destId="{04D63AFB-C3AF-4D2B-84E0-A162D6DFFB6E}"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02DEB6-DC47-4CF0-B854-000B0819E3B2}"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BFC7265E-888A-4038-B0D9-9B04FCCAB5EB}">
      <dgm:prSet phldrT="[Text]"/>
      <dgm:spPr>
        <a:solidFill>
          <a:srgbClr val="0097A4"/>
        </a:solidFill>
      </dgm:spPr>
      <dgm:t>
        <a:bodyPr/>
        <a:lstStyle/>
        <a:p>
          <a:r>
            <a:rPr lang="es-GT" dirty="0"/>
            <a:t>DHCPv6</a:t>
          </a:r>
          <a:endParaRPr lang="en-US" dirty="0"/>
        </a:p>
      </dgm:t>
    </dgm:pt>
    <dgm:pt modelId="{38F8D8AB-980E-4CF4-B741-231C6943ECC6}" type="parTrans" cxnId="{153D918F-7ABD-4B20-A71C-758D7611C807}">
      <dgm:prSet/>
      <dgm:spPr/>
      <dgm:t>
        <a:bodyPr/>
        <a:lstStyle/>
        <a:p>
          <a:endParaRPr lang="en-US"/>
        </a:p>
      </dgm:t>
    </dgm:pt>
    <dgm:pt modelId="{C9CEFE89-EBE0-4316-AC7F-75184C645EF8}" type="sibTrans" cxnId="{153D918F-7ABD-4B20-A71C-758D7611C807}">
      <dgm:prSet/>
      <dgm:spPr/>
      <dgm:t>
        <a:bodyPr/>
        <a:lstStyle/>
        <a:p>
          <a:endParaRPr lang="en-US"/>
        </a:p>
      </dgm:t>
    </dgm:pt>
    <dgm:pt modelId="{BD8D42E3-E278-4739-AB4F-B3A75A45777F}">
      <dgm:prSet phldrT="[Text]" custT="1">
        <dgm:style>
          <a:lnRef idx="2">
            <a:schemeClr val="accent6"/>
          </a:lnRef>
          <a:fillRef idx="1">
            <a:schemeClr val="lt1"/>
          </a:fillRef>
          <a:effectRef idx="0">
            <a:schemeClr val="accent6"/>
          </a:effectRef>
          <a:fontRef idx="minor">
            <a:schemeClr val="dk1"/>
          </a:fontRef>
        </dgm:style>
      </dgm:prSet>
      <dgm:spPr>
        <a:ln>
          <a:solidFill>
            <a:srgbClr val="0097A4"/>
          </a:solidFill>
        </a:ln>
      </dgm:spPr>
      <dgm:t>
        <a:bodyPr/>
        <a:lstStyle/>
        <a:p>
          <a:r>
            <a:rPr lang="es-GT" sz="1800" dirty="0"/>
            <a:t>Esquema especifico de direccionamiento IPv6</a:t>
          </a:r>
          <a:endParaRPr lang="en-US" sz="1800" dirty="0"/>
        </a:p>
      </dgm:t>
    </dgm:pt>
    <dgm:pt modelId="{C269E5BD-EA23-4213-A2D3-680548697D04}" type="sibTrans" cxnId="{FBAC00EC-71B4-43A7-A378-95B0BEBA6C99}">
      <dgm:prSet/>
      <dgm:spPr/>
      <dgm:t>
        <a:bodyPr/>
        <a:lstStyle/>
        <a:p>
          <a:endParaRPr lang="en-US"/>
        </a:p>
      </dgm:t>
    </dgm:pt>
    <dgm:pt modelId="{A4E1DE5B-F75C-4A85-8EA1-D7C20F4B1BE9}" type="parTrans" cxnId="{FBAC00EC-71B4-43A7-A378-95B0BEBA6C99}">
      <dgm:prSet/>
      <dgm:spPr>
        <a:solidFill>
          <a:srgbClr val="83B134"/>
        </a:solidFill>
      </dgm:spPr>
      <dgm:t>
        <a:bodyPr/>
        <a:lstStyle/>
        <a:p>
          <a:endParaRPr lang="en-US"/>
        </a:p>
      </dgm:t>
    </dgm:pt>
    <dgm:pt modelId="{1CA070C5-318B-4097-817D-25CD1E1E40A1}">
      <dgm:prSet phldrT="[Text]" custT="1">
        <dgm:style>
          <a:lnRef idx="2">
            <a:schemeClr val="accent6"/>
          </a:lnRef>
          <a:fillRef idx="1">
            <a:schemeClr val="lt1"/>
          </a:fillRef>
          <a:effectRef idx="0">
            <a:schemeClr val="accent6"/>
          </a:effectRef>
          <a:fontRef idx="minor">
            <a:schemeClr val="dk1"/>
          </a:fontRef>
        </dgm:style>
      </dgm:prSet>
      <dgm:spPr>
        <a:ln>
          <a:solidFill>
            <a:srgbClr val="0097A4"/>
          </a:solidFill>
        </a:ln>
      </dgm:spPr>
      <dgm:t>
        <a:bodyPr/>
        <a:lstStyle/>
        <a:p>
          <a:r>
            <a:rPr lang="es-GT" sz="1800" dirty="0"/>
            <a:t>Asignación dinámica de servidores DNS</a:t>
          </a:r>
          <a:endParaRPr lang="en-US" sz="1800" dirty="0"/>
        </a:p>
      </dgm:t>
    </dgm:pt>
    <dgm:pt modelId="{995B46CD-AE93-4FCB-B4F2-20FA75FC85B7}" type="sibTrans" cxnId="{4F6E0F1B-97D2-4476-9E02-481FFFEE02DA}">
      <dgm:prSet/>
      <dgm:spPr/>
      <dgm:t>
        <a:bodyPr/>
        <a:lstStyle/>
        <a:p>
          <a:endParaRPr lang="en-US"/>
        </a:p>
      </dgm:t>
    </dgm:pt>
    <dgm:pt modelId="{D6F017F5-2EFB-4334-B9B8-C5941B142945}" type="parTrans" cxnId="{4F6E0F1B-97D2-4476-9E02-481FFFEE02DA}">
      <dgm:prSet/>
      <dgm:spPr>
        <a:solidFill>
          <a:srgbClr val="83B134"/>
        </a:solidFill>
      </dgm:spPr>
      <dgm:t>
        <a:bodyPr/>
        <a:lstStyle/>
        <a:p>
          <a:endParaRPr lang="en-US"/>
        </a:p>
      </dgm:t>
    </dgm:pt>
    <dgm:pt modelId="{3F3346ED-D6B2-4102-A49A-DEDB84899980}">
      <dgm:prSet phldrT="[Text]" custT="1">
        <dgm:style>
          <a:lnRef idx="2">
            <a:schemeClr val="accent6"/>
          </a:lnRef>
          <a:fillRef idx="1">
            <a:schemeClr val="lt1"/>
          </a:fillRef>
          <a:effectRef idx="0">
            <a:schemeClr val="accent6"/>
          </a:effectRef>
          <a:fontRef idx="minor">
            <a:schemeClr val="dk1"/>
          </a:fontRef>
        </dgm:style>
      </dgm:prSet>
      <dgm:spPr>
        <a:ln>
          <a:solidFill>
            <a:srgbClr val="0097A4"/>
          </a:solidFill>
        </a:ln>
      </dgm:spPr>
      <dgm:t>
        <a:bodyPr/>
        <a:lstStyle/>
        <a:p>
          <a:r>
            <a:rPr lang="es-GT" sz="1800" dirty="0"/>
            <a:t>Actualizaciones dinámicas a servidores DNS</a:t>
          </a:r>
          <a:endParaRPr lang="en-US" sz="1800" dirty="0"/>
        </a:p>
      </dgm:t>
    </dgm:pt>
    <dgm:pt modelId="{E263C0A3-E83A-4034-AE12-F3C47716DD35}" type="sibTrans" cxnId="{9277957E-E10F-4329-B356-69DB6EBC2CDE}">
      <dgm:prSet/>
      <dgm:spPr/>
      <dgm:t>
        <a:bodyPr/>
        <a:lstStyle/>
        <a:p>
          <a:endParaRPr lang="en-US"/>
        </a:p>
      </dgm:t>
    </dgm:pt>
    <dgm:pt modelId="{4957269B-2D17-449D-94C9-49C0C71711B7}" type="parTrans" cxnId="{9277957E-E10F-4329-B356-69DB6EBC2CDE}">
      <dgm:prSet/>
      <dgm:spPr>
        <a:solidFill>
          <a:srgbClr val="83B134"/>
        </a:solidFill>
      </dgm:spPr>
      <dgm:t>
        <a:bodyPr/>
        <a:lstStyle/>
        <a:p>
          <a:endParaRPr lang="en-US"/>
        </a:p>
      </dgm:t>
    </dgm:pt>
    <dgm:pt modelId="{4C7374E2-7187-4202-B036-BC2368862B66}">
      <dgm:prSet phldrT="[Text]" custT="1">
        <dgm:style>
          <a:lnRef idx="2">
            <a:schemeClr val="accent6"/>
          </a:lnRef>
          <a:fillRef idx="1">
            <a:schemeClr val="lt1"/>
          </a:fillRef>
          <a:effectRef idx="0">
            <a:schemeClr val="accent6"/>
          </a:effectRef>
          <a:fontRef idx="minor">
            <a:schemeClr val="dk1"/>
          </a:fontRef>
        </dgm:style>
      </dgm:prSet>
      <dgm:spPr>
        <a:ln>
          <a:solidFill>
            <a:srgbClr val="0097A4"/>
          </a:solidFill>
        </a:ln>
      </dgm:spPr>
      <dgm:t>
        <a:bodyPr/>
        <a:lstStyle/>
        <a:p>
          <a:r>
            <a:rPr lang="es-GT" sz="1800" dirty="0"/>
            <a:t>Excluir la dirección MAC como parte de la dirección IPv6</a:t>
          </a:r>
          <a:endParaRPr lang="en-US" sz="1800" dirty="0"/>
        </a:p>
      </dgm:t>
    </dgm:pt>
    <dgm:pt modelId="{D022867D-9774-4633-893F-42789CB9D2AE}" type="sibTrans" cxnId="{21B1C474-24A9-4D0B-B8C9-588D846CCE27}">
      <dgm:prSet/>
      <dgm:spPr/>
      <dgm:t>
        <a:bodyPr/>
        <a:lstStyle/>
        <a:p>
          <a:endParaRPr lang="en-US"/>
        </a:p>
      </dgm:t>
    </dgm:pt>
    <dgm:pt modelId="{00AAA545-C792-42EE-ADEA-0BA345673BF6}" type="parTrans" cxnId="{21B1C474-24A9-4D0B-B8C9-588D846CCE27}">
      <dgm:prSet/>
      <dgm:spPr>
        <a:solidFill>
          <a:srgbClr val="83B134"/>
        </a:solidFill>
      </dgm:spPr>
      <dgm:t>
        <a:bodyPr/>
        <a:lstStyle/>
        <a:p>
          <a:endParaRPr lang="en-US"/>
        </a:p>
      </dgm:t>
    </dgm:pt>
    <dgm:pt modelId="{7C885EC3-5DCA-4F4E-A168-CC7DDCFF41B7}" type="pres">
      <dgm:prSet presAssocID="{EB02DEB6-DC47-4CF0-B854-000B0819E3B2}" presName="cycle" presStyleCnt="0">
        <dgm:presLayoutVars>
          <dgm:chMax val="1"/>
          <dgm:dir/>
          <dgm:animLvl val="ctr"/>
          <dgm:resizeHandles val="exact"/>
        </dgm:presLayoutVars>
      </dgm:prSet>
      <dgm:spPr/>
    </dgm:pt>
    <dgm:pt modelId="{D03AE8C6-8D42-42AE-A4B6-BEC6702848F8}" type="pres">
      <dgm:prSet presAssocID="{BFC7265E-888A-4038-B0D9-9B04FCCAB5EB}" presName="centerShape" presStyleLbl="node0" presStyleIdx="0" presStyleCnt="1"/>
      <dgm:spPr/>
    </dgm:pt>
    <dgm:pt modelId="{19D8430A-C621-41CD-9A4E-9C4E279B793A}" type="pres">
      <dgm:prSet presAssocID="{A4E1DE5B-F75C-4A85-8EA1-D7C20F4B1BE9}" presName="parTrans" presStyleLbl="bgSibTrans2D1" presStyleIdx="0" presStyleCnt="4"/>
      <dgm:spPr/>
    </dgm:pt>
    <dgm:pt modelId="{05247CCC-7F5C-42E9-891D-65358048E236}" type="pres">
      <dgm:prSet presAssocID="{BD8D42E3-E278-4739-AB4F-B3A75A45777F}" presName="node" presStyleLbl="node1" presStyleIdx="0" presStyleCnt="4" custScaleX="152867" custRadScaleRad="145825" custRadScaleInc="-13837">
        <dgm:presLayoutVars>
          <dgm:bulletEnabled val="1"/>
        </dgm:presLayoutVars>
      </dgm:prSet>
      <dgm:spPr/>
    </dgm:pt>
    <dgm:pt modelId="{7CBECDBB-00B6-485B-84D7-F0D2110FB665}" type="pres">
      <dgm:prSet presAssocID="{D6F017F5-2EFB-4334-B9B8-C5941B142945}" presName="parTrans" presStyleLbl="bgSibTrans2D1" presStyleIdx="1" presStyleCnt="4"/>
      <dgm:spPr/>
    </dgm:pt>
    <dgm:pt modelId="{AF05DC91-3D06-4505-B04A-7731C2505EBD}" type="pres">
      <dgm:prSet presAssocID="{1CA070C5-318B-4097-817D-25CD1E1E40A1}" presName="node" presStyleLbl="node1" presStyleIdx="1" presStyleCnt="4" custScaleX="169375" custScaleY="56632" custRadScaleRad="113027" custRadScaleInc="-28118">
        <dgm:presLayoutVars>
          <dgm:bulletEnabled val="1"/>
        </dgm:presLayoutVars>
      </dgm:prSet>
      <dgm:spPr/>
    </dgm:pt>
    <dgm:pt modelId="{794BB3B7-EB51-47D5-AB0D-AB7535AE71DC}" type="pres">
      <dgm:prSet presAssocID="{4957269B-2D17-449D-94C9-49C0C71711B7}" presName="parTrans" presStyleLbl="bgSibTrans2D1" presStyleIdx="2" presStyleCnt="4"/>
      <dgm:spPr/>
    </dgm:pt>
    <dgm:pt modelId="{DA8EC2C5-3741-4869-88A4-213F68C501F0}" type="pres">
      <dgm:prSet presAssocID="{3F3346ED-D6B2-4102-A49A-DEDB84899980}" presName="node" presStyleLbl="node1" presStyleIdx="2" presStyleCnt="4" custScaleX="182103" custScaleY="56629" custRadScaleRad="115046" custRadScaleInc="29783">
        <dgm:presLayoutVars>
          <dgm:bulletEnabled val="1"/>
        </dgm:presLayoutVars>
      </dgm:prSet>
      <dgm:spPr/>
    </dgm:pt>
    <dgm:pt modelId="{9A400850-DDB7-4467-9DD2-48F0A5A27A60}" type="pres">
      <dgm:prSet presAssocID="{00AAA545-C792-42EE-ADEA-0BA345673BF6}" presName="parTrans" presStyleLbl="bgSibTrans2D1" presStyleIdx="3" presStyleCnt="4"/>
      <dgm:spPr/>
    </dgm:pt>
    <dgm:pt modelId="{528C45A8-A9D9-4138-8DF1-31E90BA65835}" type="pres">
      <dgm:prSet presAssocID="{4C7374E2-7187-4202-B036-BC2368862B66}" presName="node" presStyleLbl="node1" presStyleIdx="3" presStyleCnt="4" custScaleX="145026" custRadScaleRad="119860" custRadScaleInc="9569">
        <dgm:presLayoutVars>
          <dgm:bulletEnabled val="1"/>
        </dgm:presLayoutVars>
      </dgm:prSet>
      <dgm:spPr/>
    </dgm:pt>
  </dgm:ptLst>
  <dgm:cxnLst>
    <dgm:cxn modelId="{BC4A0914-0D20-45B1-986D-63A350C0DEF8}" type="presOf" srcId="{4957269B-2D17-449D-94C9-49C0C71711B7}" destId="{794BB3B7-EB51-47D5-AB0D-AB7535AE71DC}" srcOrd="0" destOrd="0" presId="urn:microsoft.com/office/officeart/2005/8/layout/radial4"/>
    <dgm:cxn modelId="{4F6E0F1B-97D2-4476-9E02-481FFFEE02DA}" srcId="{BFC7265E-888A-4038-B0D9-9B04FCCAB5EB}" destId="{1CA070C5-318B-4097-817D-25CD1E1E40A1}" srcOrd="1" destOrd="0" parTransId="{D6F017F5-2EFB-4334-B9B8-C5941B142945}" sibTransId="{995B46CD-AE93-4FCB-B4F2-20FA75FC85B7}"/>
    <dgm:cxn modelId="{C10CE01C-A086-4A66-A501-523641E08AAE}" type="presOf" srcId="{BFC7265E-888A-4038-B0D9-9B04FCCAB5EB}" destId="{D03AE8C6-8D42-42AE-A4B6-BEC6702848F8}" srcOrd="0" destOrd="0" presId="urn:microsoft.com/office/officeart/2005/8/layout/radial4"/>
    <dgm:cxn modelId="{136EEB35-F9A6-46F2-BEA6-6B9C92A2AAE0}" type="presOf" srcId="{D6F017F5-2EFB-4334-B9B8-C5941B142945}" destId="{7CBECDBB-00B6-485B-84D7-F0D2110FB665}" srcOrd="0" destOrd="0" presId="urn:microsoft.com/office/officeart/2005/8/layout/radial4"/>
    <dgm:cxn modelId="{C5F68A5C-B878-436D-A140-01775FCB4C89}" type="presOf" srcId="{EB02DEB6-DC47-4CF0-B854-000B0819E3B2}" destId="{7C885EC3-5DCA-4F4E-A168-CC7DDCFF41B7}" srcOrd="0" destOrd="0" presId="urn:microsoft.com/office/officeart/2005/8/layout/radial4"/>
    <dgm:cxn modelId="{21B1C474-24A9-4D0B-B8C9-588D846CCE27}" srcId="{BFC7265E-888A-4038-B0D9-9B04FCCAB5EB}" destId="{4C7374E2-7187-4202-B036-BC2368862B66}" srcOrd="3" destOrd="0" parTransId="{00AAA545-C792-42EE-ADEA-0BA345673BF6}" sibTransId="{D022867D-9774-4633-893F-42789CB9D2AE}"/>
    <dgm:cxn modelId="{9277957E-E10F-4329-B356-69DB6EBC2CDE}" srcId="{BFC7265E-888A-4038-B0D9-9B04FCCAB5EB}" destId="{3F3346ED-D6B2-4102-A49A-DEDB84899980}" srcOrd="2" destOrd="0" parTransId="{4957269B-2D17-449D-94C9-49C0C71711B7}" sibTransId="{E263C0A3-E83A-4034-AE12-F3C47716DD35}"/>
    <dgm:cxn modelId="{153D918F-7ABD-4B20-A71C-758D7611C807}" srcId="{EB02DEB6-DC47-4CF0-B854-000B0819E3B2}" destId="{BFC7265E-888A-4038-B0D9-9B04FCCAB5EB}" srcOrd="0" destOrd="0" parTransId="{38F8D8AB-980E-4CF4-B741-231C6943ECC6}" sibTransId="{C9CEFE89-EBE0-4316-AC7F-75184C645EF8}"/>
    <dgm:cxn modelId="{9046069A-9505-41BF-A1AE-4A5D1015F37F}" type="presOf" srcId="{1CA070C5-318B-4097-817D-25CD1E1E40A1}" destId="{AF05DC91-3D06-4505-B04A-7731C2505EBD}" srcOrd="0" destOrd="0" presId="urn:microsoft.com/office/officeart/2005/8/layout/radial4"/>
    <dgm:cxn modelId="{983D0DBE-FCD1-49E3-B600-BD34F8A1703D}" type="presOf" srcId="{A4E1DE5B-F75C-4A85-8EA1-D7C20F4B1BE9}" destId="{19D8430A-C621-41CD-9A4E-9C4E279B793A}" srcOrd="0" destOrd="0" presId="urn:microsoft.com/office/officeart/2005/8/layout/radial4"/>
    <dgm:cxn modelId="{227078C5-E611-4FBC-B291-4972E64E3EDD}" type="presOf" srcId="{4C7374E2-7187-4202-B036-BC2368862B66}" destId="{528C45A8-A9D9-4138-8DF1-31E90BA65835}" srcOrd="0" destOrd="0" presId="urn:microsoft.com/office/officeart/2005/8/layout/radial4"/>
    <dgm:cxn modelId="{EE1312C7-56BE-4971-9A07-9146BC05FF44}" type="presOf" srcId="{3F3346ED-D6B2-4102-A49A-DEDB84899980}" destId="{DA8EC2C5-3741-4869-88A4-213F68C501F0}" srcOrd="0" destOrd="0" presId="urn:microsoft.com/office/officeart/2005/8/layout/radial4"/>
    <dgm:cxn modelId="{5E655CD3-2BFE-43C6-821F-AD37DBFB7147}" type="presOf" srcId="{00AAA545-C792-42EE-ADEA-0BA345673BF6}" destId="{9A400850-DDB7-4467-9DD2-48F0A5A27A60}" srcOrd="0" destOrd="0" presId="urn:microsoft.com/office/officeart/2005/8/layout/radial4"/>
    <dgm:cxn modelId="{98FC68EB-221A-4211-A84C-6F3A76E93AB9}" type="presOf" srcId="{BD8D42E3-E278-4739-AB4F-B3A75A45777F}" destId="{05247CCC-7F5C-42E9-891D-65358048E236}" srcOrd="0" destOrd="0" presId="urn:microsoft.com/office/officeart/2005/8/layout/radial4"/>
    <dgm:cxn modelId="{FBAC00EC-71B4-43A7-A378-95B0BEBA6C99}" srcId="{BFC7265E-888A-4038-B0D9-9B04FCCAB5EB}" destId="{BD8D42E3-E278-4739-AB4F-B3A75A45777F}" srcOrd="0" destOrd="0" parTransId="{A4E1DE5B-F75C-4A85-8EA1-D7C20F4B1BE9}" sibTransId="{C269E5BD-EA23-4213-A2D3-680548697D04}"/>
    <dgm:cxn modelId="{E0AAA198-41FA-4C39-817A-248E1FE5B8BC}" type="presParOf" srcId="{7C885EC3-5DCA-4F4E-A168-CC7DDCFF41B7}" destId="{D03AE8C6-8D42-42AE-A4B6-BEC6702848F8}" srcOrd="0" destOrd="0" presId="urn:microsoft.com/office/officeart/2005/8/layout/radial4"/>
    <dgm:cxn modelId="{70FC9B4D-3E38-409C-AE4C-CB77636C1AEA}" type="presParOf" srcId="{7C885EC3-5DCA-4F4E-A168-CC7DDCFF41B7}" destId="{19D8430A-C621-41CD-9A4E-9C4E279B793A}" srcOrd="1" destOrd="0" presId="urn:microsoft.com/office/officeart/2005/8/layout/radial4"/>
    <dgm:cxn modelId="{F3DFD8A8-646A-4F48-92B1-8E67C9C0FA8A}" type="presParOf" srcId="{7C885EC3-5DCA-4F4E-A168-CC7DDCFF41B7}" destId="{05247CCC-7F5C-42E9-891D-65358048E236}" srcOrd="2" destOrd="0" presId="urn:microsoft.com/office/officeart/2005/8/layout/radial4"/>
    <dgm:cxn modelId="{C9CA710D-DB6E-45B6-84C7-8D454A8FBFBE}" type="presParOf" srcId="{7C885EC3-5DCA-4F4E-A168-CC7DDCFF41B7}" destId="{7CBECDBB-00B6-485B-84D7-F0D2110FB665}" srcOrd="3" destOrd="0" presId="urn:microsoft.com/office/officeart/2005/8/layout/radial4"/>
    <dgm:cxn modelId="{BA5B12E7-2BFA-4EA4-AA94-979A73D1557D}" type="presParOf" srcId="{7C885EC3-5DCA-4F4E-A168-CC7DDCFF41B7}" destId="{AF05DC91-3D06-4505-B04A-7731C2505EBD}" srcOrd="4" destOrd="0" presId="urn:microsoft.com/office/officeart/2005/8/layout/radial4"/>
    <dgm:cxn modelId="{23EFC303-332C-4AFD-B1AB-DB10EEC7CFF0}" type="presParOf" srcId="{7C885EC3-5DCA-4F4E-A168-CC7DDCFF41B7}" destId="{794BB3B7-EB51-47D5-AB0D-AB7535AE71DC}" srcOrd="5" destOrd="0" presId="urn:microsoft.com/office/officeart/2005/8/layout/radial4"/>
    <dgm:cxn modelId="{1855B366-43E7-4773-B2A8-9977774C3931}" type="presParOf" srcId="{7C885EC3-5DCA-4F4E-A168-CC7DDCFF41B7}" destId="{DA8EC2C5-3741-4869-88A4-213F68C501F0}" srcOrd="6" destOrd="0" presId="urn:microsoft.com/office/officeart/2005/8/layout/radial4"/>
    <dgm:cxn modelId="{81E4CA71-99E2-4958-A8F5-8222D8E93D60}" type="presParOf" srcId="{7C885EC3-5DCA-4F4E-A168-CC7DDCFF41B7}" destId="{9A400850-DDB7-4467-9DD2-48F0A5A27A60}" srcOrd="7" destOrd="0" presId="urn:microsoft.com/office/officeart/2005/8/layout/radial4"/>
    <dgm:cxn modelId="{86843FEA-732F-4C33-B392-677EE149C22C}" type="presParOf" srcId="{7C885EC3-5DCA-4F4E-A168-CC7DDCFF41B7}" destId="{528C45A8-A9D9-4138-8DF1-31E90BA65835}" srcOrd="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085BE-EFB6-4775-A833-64AC35EDA245}">
      <dsp:nvSpPr>
        <dsp:cNvPr id="0" name=""/>
        <dsp:cNvSpPr/>
      </dsp:nvSpPr>
      <dsp:spPr>
        <a:xfrm>
          <a:off x="3320261" y="2452952"/>
          <a:ext cx="399491" cy="2147269"/>
        </a:xfrm>
        <a:custGeom>
          <a:avLst/>
          <a:gdLst/>
          <a:ahLst/>
          <a:cxnLst/>
          <a:rect l="0" t="0" r="0" b="0"/>
          <a:pathLst>
            <a:path>
              <a:moveTo>
                <a:pt x="0" y="0"/>
              </a:moveTo>
              <a:lnTo>
                <a:pt x="199745" y="0"/>
              </a:lnTo>
              <a:lnTo>
                <a:pt x="199745" y="2147269"/>
              </a:lnTo>
              <a:lnTo>
                <a:pt x="399491" y="21472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1B9D28-2382-42A6-98F9-50BA3AE70CE7}">
      <dsp:nvSpPr>
        <dsp:cNvPr id="0" name=""/>
        <dsp:cNvSpPr/>
      </dsp:nvSpPr>
      <dsp:spPr>
        <a:xfrm>
          <a:off x="3320261" y="2452952"/>
          <a:ext cx="399491" cy="1288361"/>
        </a:xfrm>
        <a:custGeom>
          <a:avLst/>
          <a:gdLst/>
          <a:ahLst/>
          <a:cxnLst/>
          <a:rect l="0" t="0" r="0" b="0"/>
          <a:pathLst>
            <a:path>
              <a:moveTo>
                <a:pt x="0" y="0"/>
              </a:moveTo>
              <a:lnTo>
                <a:pt x="199745" y="0"/>
              </a:lnTo>
              <a:lnTo>
                <a:pt x="199745" y="1288361"/>
              </a:lnTo>
              <a:lnTo>
                <a:pt x="399491" y="12883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DD9FB4-808A-44A1-8E86-2C0C294FE998}">
      <dsp:nvSpPr>
        <dsp:cNvPr id="0" name=""/>
        <dsp:cNvSpPr/>
      </dsp:nvSpPr>
      <dsp:spPr>
        <a:xfrm>
          <a:off x="3320261" y="2452952"/>
          <a:ext cx="399491" cy="429453"/>
        </a:xfrm>
        <a:custGeom>
          <a:avLst/>
          <a:gdLst/>
          <a:ahLst/>
          <a:cxnLst/>
          <a:rect l="0" t="0" r="0" b="0"/>
          <a:pathLst>
            <a:path>
              <a:moveTo>
                <a:pt x="0" y="0"/>
              </a:moveTo>
              <a:lnTo>
                <a:pt x="199745" y="0"/>
              </a:lnTo>
              <a:lnTo>
                <a:pt x="199745" y="429453"/>
              </a:lnTo>
              <a:lnTo>
                <a:pt x="399491" y="4294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232623-FC10-4F0B-890D-31C47EF3DE28}">
      <dsp:nvSpPr>
        <dsp:cNvPr id="0" name=""/>
        <dsp:cNvSpPr/>
      </dsp:nvSpPr>
      <dsp:spPr>
        <a:xfrm>
          <a:off x="3320261" y="2023498"/>
          <a:ext cx="399491" cy="429453"/>
        </a:xfrm>
        <a:custGeom>
          <a:avLst/>
          <a:gdLst/>
          <a:ahLst/>
          <a:cxnLst/>
          <a:rect l="0" t="0" r="0" b="0"/>
          <a:pathLst>
            <a:path>
              <a:moveTo>
                <a:pt x="0" y="429453"/>
              </a:moveTo>
              <a:lnTo>
                <a:pt x="199745" y="429453"/>
              </a:lnTo>
              <a:lnTo>
                <a:pt x="199745" y="0"/>
              </a:lnTo>
              <a:lnTo>
                <a:pt x="39949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154A10-7BB0-4705-8962-BB1199D30442}">
      <dsp:nvSpPr>
        <dsp:cNvPr id="0" name=""/>
        <dsp:cNvSpPr/>
      </dsp:nvSpPr>
      <dsp:spPr>
        <a:xfrm>
          <a:off x="3320261" y="1164590"/>
          <a:ext cx="399491" cy="1288361"/>
        </a:xfrm>
        <a:custGeom>
          <a:avLst/>
          <a:gdLst/>
          <a:ahLst/>
          <a:cxnLst/>
          <a:rect l="0" t="0" r="0" b="0"/>
          <a:pathLst>
            <a:path>
              <a:moveTo>
                <a:pt x="0" y="1288361"/>
              </a:moveTo>
              <a:lnTo>
                <a:pt x="199745" y="1288361"/>
              </a:lnTo>
              <a:lnTo>
                <a:pt x="199745" y="0"/>
              </a:lnTo>
              <a:lnTo>
                <a:pt x="39949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0500E5-BCF1-4F39-84A5-677FF0D4C778}">
      <dsp:nvSpPr>
        <dsp:cNvPr id="0" name=""/>
        <dsp:cNvSpPr/>
      </dsp:nvSpPr>
      <dsp:spPr>
        <a:xfrm>
          <a:off x="3320261" y="305682"/>
          <a:ext cx="399491" cy="2147269"/>
        </a:xfrm>
        <a:custGeom>
          <a:avLst/>
          <a:gdLst/>
          <a:ahLst/>
          <a:cxnLst/>
          <a:rect l="0" t="0" r="0" b="0"/>
          <a:pathLst>
            <a:path>
              <a:moveTo>
                <a:pt x="0" y="2147269"/>
              </a:moveTo>
              <a:lnTo>
                <a:pt x="199745" y="2147269"/>
              </a:lnTo>
              <a:lnTo>
                <a:pt x="199745" y="0"/>
              </a:lnTo>
              <a:lnTo>
                <a:pt x="39949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557B27-31C6-4645-9DCE-2EE2A07B101F}">
      <dsp:nvSpPr>
        <dsp:cNvPr id="0" name=""/>
        <dsp:cNvSpPr/>
      </dsp:nvSpPr>
      <dsp:spPr>
        <a:xfrm>
          <a:off x="592530" y="2148339"/>
          <a:ext cx="2727730" cy="609225"/>
        </a:xfrm>
        <a:prstGeom prst="rect">
          <a:avLst/>
        </a:prstGeom>
        <a:solidFill>
          <a:srgbClr val="83B1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GT" sz="2000" kern="1200" dirty="0"/>
            <a:t>Beneficios de IPv6</a:t>
          </a:r>
          <a:endParaRPr lang="en-US" sz="2000" kern="1200" dirty="0"/>
        </a:p>
      </dsp:txBody>
      <dsp:txXfrm>
        <a:off x="592530" y="2148339"/>
        <a:ext cx="2727730" cy="609225"/>
      </dsp:txXfrm>
    </dsp:sp>
    <dsp:sp modelId="{5B30A7F2-3497-4DF0-B2AA-0D0C42308DB7}">
      <dsp:nvSpPr>
        <dsp:cNvPr id="0" name=""/>
        <dsp:cNvSpPr/>
      </dsp:nvSpPr>
      <dsp:spPr>
        <a:xfrm>
          <a:off x="3719752" y="1070"/>
          <a:ext cx="7110536" cy="609225"/>
        </a:xfrm>
        <a:prstGeom prst="rect">
          <a:avLst/>
        </a:prstGeom>
        <a:solidFill>
          <a:srgbClr val="0097A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GT" sz="2000" kern="1200" dirty="0"/>
            <a:t>Enrutamiento mas eficiente</a:t>
          </a:r>
          <a:endParaRPr lang="en-US" sz="2000" kern="1200" dirty="0"/>
        </a:p>
      </dsp:txBody>
      <dsp:txXfrm>
        <a:off x="3719752" y="1070"/>
        <a:ext cx="7110536" cy="609225"/>
      </dsp:txXfrm>
    </dsp:sp>
    <dsp:sp modelId="{9A9656EF-5A3F-45EA-B684-E5BE21258988}">
      <dsp:nvSpPr>
        <dsp:cNvPr id="0" name=""/>
        <dsp:cNvSpPr/>
      </dsp:nvSpPr>
      <dsp:spPr>
        <a:xfrm>
          <a:off x="3719752" y="859977"/>
          <a:ext cx="7110536" cy="609225"/>
        </a:xfrm>
        <a:prstGeom prst="rect">
          <a:avLst/>
        </a:prstGeom>
        <a:solidFill>
          <a:srgbClr val="0097A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GT" sz="2000" kern="1200" dirty="0"/>
            <a:t>Calidad de Servicio (</a:t>
          </a:r>
          <a:r>
            <a:rPr lang="es-GT" sz="2000" kern="1200" dirty="0" err="1"/>
            <a:t>QoS</a:t>
          </a:r>
          <a:r>
            <a:rPr lang="es-GT" sz="2000" kern="1200" dirty="0"/>
            <a:t>)</a:t>
          </a:r>
          <a:endParaRPr lang="en-US" sz="2000" kern="1200" dirty="0"/>
        </a:p>
      </dsp:txBody>
      <dsp:txXfrm>
        <a:off x="3719752" y="859977"/>
        <a:ext cx="7110536" cy="609225"/>
      </dsp:txXfrm>
    </dsp:sp>
    <dsp:sp modelId="{AD28B00B-4309-4347-AF25-83200E0BFE69}">
      <dsp:nvSpPr>
        <dsp:cNvPr id="0" name=""/>
        <dsp:cNvSpPr/>
      </dsp:nvSpPr>
      <dsp:spPr>
        <a:xfrm>
          <a:off x="3719752" y="1718885"/>
          <a:ext cx="7110536" cy="609225"/>
        </a:xfrm>
        <a:prstGeom prst="rect">
          <a:avLst/>
        </a:prstGeom>
        <a:solidFill>
          <a:srgbClr val="0097A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GT" sz="2000" kern="1200" dirty="0"/>
            <a:t>Eliminación  de los requerimientos de NAT</a:t>
          </a:r>
          <a:endParaRPr lang="en-US" sz="2000" kern="1200" dirty="0"/>
        </a:p>
      </dsp:txBody>
      <dsp:txXfrm>
        <a:off x="3719752" y="1718885"/>
        <a:ext cx="7110536" cy="609225"/>
      </dsp:txXfrm>
    </dsp:sp>
    <dsp:sp modelId="{80248BF7-F124-4B77-BEDF-3D813314985F}">
      <dsp:nvSpPr>
        <dsp:cNvPr id="0" name=""/>
        <dsp:cNvSpPr/>
      </dsp:nvSpPr>
      <dsp:spPr>
        <a:xfrm>
          <a:off x="3719752" y="2577793"/>
          <a:ext cx="7110536" cy="609225"/>
        </a:xfrm>
        <a:prstGeom prst="rect">
          <a:avLst/>
        </a:prstGeom>
        <a:solidFill>
          <a:srgbClr val="0097A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GT" sz="2000" kern="1200" dirty="0"/>
            <a:t>Seguridad de capa de red con IPsec </a:t>
          </a:r>
          <a:r>
            <a:rPr lang="es-GT" sz="2000" kern="1200" dirty="0" err="1"/>
            <a:t>end-to-end</a:t>
          </a:r>
          <a:endParaRPr lang="en-US" sz="2000" kern="1200" dirty="0"/>
        </a:p>
      </dsp:txBody>
      <dsp:txXfrm>
        <a:off x="3719752" y="2577793"/>
        <a:ext cx="7110536" cy="609225"/>
      </dsp:txXfrm>
    </dsp:sp>
    <dsp:sp modelId="{02350B26-8154-486C-B34E-4417F4A90B51}">
      <dsp:nvSpPr>
        <dsp:cNvPr id="0" name=""/>
        <dsp:cNvSpPr/>
      </dsp:nvSpPr>
      <dsp:spPr>
        <a:xfrm>
          <a:off x="3719752" y="3436700"/>
          <a:ext cx="7110536" cy="609225"/>
        </a:xfrm>
        <a:prstGeom prst="rect">
          <a:avLst/>
        </a:prstGeom>
        <a:solidFill>
          <a:srgbClr val="0097A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a:t>Facilidad de administración mediante la configuración automática de direcciones sin estado (SLAAC)</a:t>
          </a:r>
          <a:endParaRPr lang="en-US" sz="2000" kern="1200" dirty="0"/>
        </a:p>
      </dsp:txBody>
      <dsp:txXfrm>
        <a:off x="3719752" y="3436700"/>
        <a:ext cx="7110536" cy="609225"/>
      </dsp:txXfrm>
    </dsp:sp>
    <dsp:sp modelId="{F28D6BAA-FFF8-4A73-9D9A-D2BA7D1265AF}">
      <dsp:nvSpPr>
        <dsp:cNvPr id="0" name=""/>
        <dsp:cNvSpPr/>
      </dsp:nvSpPr>
      <dsp:spPr>
        <a:xfrm>
          <a:off x="3719752" y="4295608"/>
          <a:ext cx="7110536" cy="609225"/>
        </a:xfrm>
        <a:prstGeom prst="rect">
          <a:avLst/>
        </a:prstGeom>
        <a:solidFill>
          <a:srgbClr val="0097A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a:t>Formato de encabezado mejorado para reducir la sobrecarga del encabezado</a:t>
          </a:r>
          <a:endParaRPr lang="en-US" sz="2000" kern="1200" dirty="0"/>
        </a:p>
      </dsp:txBody>
      <dsp:txXfrm>
        <a:off x="3719752" y="4295608"/>
        <a:ext cx="7110536" cy="6092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F9072-93CF-46A6-983E-3C56F3AF0F2D}">
      <dsp:nvSpPr>
        <dsp:cNvPr id="0" name=""/>
        <dsp:cNvSpPr/>
      </dsp:nvSpPr>
      <dsp:spPr>
        <a:xfrm rot="5400000">
          <a:off x="7229956" y="-2406861"/>
          <a:ext cx="1016994" cy="5835510"/>
        </a:xfrm>
        <a:prstGeom prst="round2SameRect">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s-ES" sz="2000" kern="1200" dirty="0"/>
            <a:t>Este valor hexadecimal de 64 bits se utiliza para identificar una interfaz</a:t>
          </a:r>
          <a:endParaRPr lang="en-US" sz="2000" kern="1200" dirty="0"/>
        </a:p>
      </dsp:txBody>
      <dsp:txXfrm rot="-5400000">
        <a:off x="4820698" y="52043"/>
        <a:ext cx="5785864" cy="917702"/>
      </dsp:txXfrm>
    </dsp:sp>
    <dsp:sp modelId="{5A628D86-869F-4CA9-A659-EBD389D0623B}">
      <dsp:nvSpPr>
        <dsp:cNvPr id="0" name=""/>
        <dsp:cNvSpPr/>
      </dsp:nvSpPr>
      <dsp:spPr>
        <a:xfrm>
          <a:off x="181419" y="178248"/>
          <a:ext cx="4457858" cy="662889"/>
        </a:xfrm>
        <a:prstGeom prst="roundRect">
          <a:avLst/>
        </a:prstGeom>
        <a:solidFill>
          <a:srgbClr val="84B1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GT" sz="2000" kern="1200" dirty="0"/>
            <a:t>Identificador Extendido Único (EUI)</a:t>
          </a:r>
          <a:endParaRPr lang="en-US" sz="2000" kern="1200" dirty="0"/>
        </a:p>
      </dsp:txBody>
      <dsp:txXfrm>
        <a:off x="213779" y="210608"/>
        <a:ext cx="4393138" cy="598169"/>
      </dsp:txXfrm>
    </dsp:sp>
    <dsp:sp modelId="{55AEE888-B4D2-413E-9749-F6D2CBA4D252}">
      <dsp:nvSpPr>
        <dsp:cNvPr id="0" name=""/>
        <dsp:cNvSpPr/>
      </dsp:nvSpPr>
      <dsp:spPr>
        <a:xfrm rot="5400000">
          <a:off x="7229956" y="-1326304"/>
          <a:ext cx="1016994" cy="5835510"/>
        </a:xfrm>
        <a:prstGeom prst="round2SameRect">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s-ES" sz="2000" kern="1200" dirty="0"/>
            <a:t>Un enrutador IPv6 envía este mensaje a los hosts en enlace periódicamente o en respuesta a una solicitud de enrutador (RS) de otro host</a:t>
          </a:r>
          <a:endParaRPr lang="en-US" sz="2000" kern="1200" dirty="0"/>
        </a:p>
      </dsp:txBody>
      <dsp:txXfrm rot="-5400000">
        <a:off x="4820698" y="1132600"/>
        <a:ext cx="5785864" cy="917702"/>
      </dsp:txXfrm>
    </dsp:sp>
    <dsp:sp modelId="{4B47F666-3D96-4BA3-9C03-1643275F1B43}">
      <dsp:nvSpPr>
        <dsp:cNvPr id="0" name=""/>
        <dsp:cNvSpPr/>
      </dsp:nvSpPr>
      <dsp:spPr>
        <a:xfrm>
          <a:off x="181419" y="1258805"/>
          <a:ext cx="4457858" cy="662889"/>
        </a:xfrm>
        <a:prstGeom prst="roundRect">
          <a:avLst/>
        </a:prstGeom>
        <a:solidFill>
          <a:srgbClr val="009F7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GT" sz="2000" kern="1200" dirty="0"/>
            <a:t>Mensaje de Anuncio de </a:t>
          </a:r>
          <a:r>
            <a:rPr lang="es-GT" sz="2000" kern="1200" dirty="0" err="1"/>
            <a:t>Router</a:t>
          </a:r>
          <a:r>
            <a:rPr lang="es-GT" sz="2000" kern="1200" dirty="0"/>
            <a:t> (RA)</a:t>
          </a:r>
          <a:endParaRPr lang="en-US" sz="2000" kern="1200" dirty="0"/>
        </a:p>
      </dsp:txBody>
      <dsp:txXfrm>
        <a:off x="213779" y="1291165"/>
        <a:ext cx="4393138" cy="598169"/>
      </dsp:txXfrm>
    </dsp:sp>
    <dsp:sp modelId="{9949CB2B-115D-4429-8B38-016C1816B85A}">
      <dsp:nvSpPr>
        <dsp:cNvPr id="0" name=""/>
        <dsp:cNvSpPr/>
      </dsp:nvSpPr>
      <dsp:spPr>
        <a:xfrm rot="5400000">
          <a:off x="7229956" y="-245747"/>
          <a:ext cx="1016994" cy="5835510"/>
        </a:xfrm>
        <a:prstGeom prst="round2SameRect">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s-ES" sz="2000" kern="1200" dirty="0"/>
            <a:t>Los hosts envían este mensaje para descubrir la presencia y las propiedades de los enrutadores en línea</a:t>
          </a:r>
          <a:endParaRPr lang="en-US" sz="2000" kern="1200" dirty="0"/>
        </a:p>
      </dsp:txBody>
      <dsp:txXfrm rot="-5400000">
        <a:off x="4820698" y="2213157"/>
        <a:ext cx="5785864" cy="917702"/>
      </dsp:txXfrm>
    </dsp:sp>
    <dsp:sp modelId="{ED0055B1-166D-4829-ACB1-7BA1EA871680}">
      <dsp:nvSpPr>
        <dsp:cNvPr id="0" name=""/>
        <dsp:cNvSpPr/>
      </dsp:nvSpPr>
      <dsp:spPr>
        <a:xfrm>
          <a:off x="181419" y="2339362"/>
          <a:ext cx="4457858" cy="662889"/>
        </a:xfrm>
        <a:prstGeom prst="roundRect">
          <a:avLst/>
        </a:prstGeom>
        <a:solidFill>
          <a:srgbClr val="2E6A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GT" sz="2000" kern="1200" dirty="0"/>
            <a:t>Mensaje de Solicitud de </a:t>
          </a:r>
          <a:r>
            <a:rPr lang="es-GT" sz="2000" kern="1200" dirty="0" err="1"/>
            <a:t>Router</a:t>
          </a:r>
          <a:r>
            <a:rPr lang="es-GT" sz="2000" kern="1200" dirty="0"/>
            <a:t> (RS)</a:t>
          </a:r>
          <a:endParaRPr lang="en-US" sz="2000" kern="1200" dirty="0"/>
        </a:p>
      </dsp:txBody>
      <dsp:txXfrm>
        <a:off x="213779" y="2371722"/>
        <a:ext cx="4393138" cy="598169"/>
      </dsp:txXfrm>
    </dsp:sp>
    <dsp:sp modelId="{ECCFE86F-2DB6-48CE-8F05-4975C48EFFB2}">
      <dsp:nvSpPr>
        <dsp:cNvPr id="0" name=""/>
        <dsp:cNvSpPr/>
      </dsp:nvSpPr>
      <dsp:spPr>
        <a:xfrm rot="5400000">
          <a:off x="7229956" y="834805"/>
          <a:ext cx="1016994" cy="5835510"/>
        </a:xfrm>
        <a:prstGeom prst="round2SameRect">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s-ES" sz="2000" kern="1200" dirty="0"/>
            <a:t>Esta tabla contiene prefijos de IPv6 que el enrutador los mensajes RA a los hosts en enlace</a:t>
          </a:r>
          <a:endParaRPr lang="en-US" sz="2000" kern="1200" dirty="0"/>
        </a:p>
      </dsp:txBody>
      <dsp:txXfrm rot="-5400000">
        <a:off x="4820698" y="3293709"/>
        <a:ext cx="5785864" cy="917702"/>
      </dsp:txXfrm>
    </dsp:sp>
    <dsp:sp modelId="{FA9C358C-37DD-4902-A17E-63493AED04C9}">
      <dsp:nvSpPr>
        <dsp:cNvPr id="0" name=""/>
        <dsp:cNvSpPr/>
      </dsp:nvSpPr>
      <dsp:spPr>
        <a:xfrm>
          <a:off x="181419" y="3419919"/>
          <a:ext cx="4457858" cy="662889"/>
        </a:xfrm>
        <a:prstGeom prst="roundRect">
          <a:avLst/>
        </a:prstGeom>
        <a:solidFill>
          <a:srgbClr val="4B3B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GT" sz="2000" kern="1200" dirty="0"/>
            <a:t>Lista de Prefijos</a:t>
          </a:r>
          <a:endParaRPr lang="en-US" sz="2000" kern="1200" dirty="0"/>
        </a:p>
      </dsp:txBody>
      <dsp:txXfrm>
        <a:off x="213779" y="3452279"/>
        <a:ext cx="4393138" cy="5981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C907D-BB0C-4D7C-9A90-2E4AF30022D6}">
      <dsp:nvSpPr>
        <dsp:cNvPr id="0" name=""/>
        <dsp:cNvSpPr/>
      </dsp:nvSpPr>
      <dsp:spPr>
        <a:xfrm>
          <a:off x="3005037" y="2038153"/>
          <a:ext cx="2336800" cy="1004832"/>
        </a:xfrm>
        <a:prstGeom prst="roundRect">
          <a:avLst/>
        </a:prstGeom>
        <a:solidFill>
          <a:srgbClr val="0097A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s-GT" sz="2000" kern="1200" dirty="0"/>
            <a:t>Descubrimiento de Vecino (ND)</a:t>
          </a:r>
          <a:endParaRPr lang="en-US" sz="2000" kern="1200" dirty="0"/>
        </a:p>
      </dsp:txBody>
      <dsp:txXfrm>
        <a:off x="3054089" y="2087205"/>
        <a:ext cx="2238696" cy="906728"/>
      </dsp:txXfrm>
    </dsp:sp>
    <dsp:sp modelId="{653D5FB7-A261-41BB-AE71-EEEE5CDAB2FC}">
      <dsp:nvSpPr>
        <dsp:cNvPr id="0" name=""/>
        <dsp:cNvSpPr/>
      </dsp:nvSpPr>
      <dsp:spPr>
        <a:xfrm rot="16483065">
          <a:off x="3997153" y="1801696"/>
          <a:ext cx="474520" cy="0"/>
        </a:xfrm>
        <a:custGeom>
          <a:avLst/>
          <a:gdLst/>
          <a:ahLst/>
          <a:cxnLst/>
          <a:rect l="0" t="0" r="0" b="0"/>
          <a:pathLst>
            <a:path>
              <a:moveTo>
                <a:pt x="0" y="0"/>
              </a:moveTo>
              <a:lnTo>
                <a:pt x="47452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1A09E9-7D44-4670-94B1-D5803AFFE14F}">
      <dsp:nvSpPr>
        <dsp:cNvPr id="0" name=""/>
        <dsp:cNvSpPr/>
      </dsp:nvSpPr>
      <dsp:spPr>
        <a:xfrm>
          <a:off x="2882738" y="476088"/>
          <a:ext cx="2832263" cy="1089152"/>
        </a:xfrm>
        <a:prstGeom prst="roundRect">
          <a:avLst/>
        </a:prstGeom>
        <a:solidFill>
          <a:schemeClr val="lt1"/>
        </a:solidFill>
        <a:ln w="12700" cap="flat" cmpd="sng" algn="ctr">
          <a:solidFill>
            <a:srgbClr val="76B23E"/>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s-ES" sz="1800" kern="1200" dirty="0"/>
            <a:t>El proceso de seguimiento del estado de accesibilidad de los vecinos en un enlace local</a:t>
          </a:r>
          <a:endParaRPr lang="en-US" sz="1800" kern="1200" dirty="0"/>
        </a:p>
      </dsp:txBody>
      <dsp:txXfrm>
        <a:off x="2935906" y="529256"/>
        <a:ext cx="2725927" cy="982816"/>
      </dsp:txXfrm>
    </dsp:sp>
    <dsp:sp modelId="{B3E37EBC-41E6-4A33-AFCA-4CBA6B406A2F}">
      <dsp:nvSpPr>
        <dsp:cNvPr id="0" name=""/>
        <dsp:cNvSpPr/>
      </dsp:nvSpPr>
      <dsp:spPr>
        <a:xfrm rot="2358139">
          <a:off x="4695128" y="3300877"/>
          <a:ext cx="814294" cy="0"/>
        </a:xfrm>
        <a:custGeom>
          <a:avLst/>
          <a:gdLst/>
          <a:ahLst/>
          <a:cxnLst/>
          <a:rect l="0" t="0" r="0" b="0"/>
          <a:pathLst>
            <a:path>
              <a:moveTo>
                <a:pt x="0" y="0"/>
              </a:moveTo>
              <a:lnTo>
                <a:pt x="81429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1E85E5-ED48-47B5-B6F4-34D24E81FBC5}">
      <dsp:nvSpPr>
        <dsp:cNvPr id="0" name=""/>
        <dsp:cNvSpPr/>
      </dsp:nvSpPr>
      <dsp:spPr>
        <a:xfrm>
          <a:off x="5025762" y="3558769"/>
          <a:ext cx="2872300" cy="1710099"/>
        </a:xfrm>
        <a:prstGeom prst="roundRect">
          <a:avLst/>
        </a:prstGeom>
        <a:solidFill>
          <a:schemeClr val="lt1"/>
        </a:solidFill>
        <a:ln w="12700" cap="flat" cmpd="sng" algn="ctr">
          <a:solidFill>
            <a:srgbClr val="76B23E"/>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s-ES" sz="1800" kern="1200" dirty="0"/>
            <a:t>Definido en RFC 2461, se realizaron varias mejoras desde IPv4</a:t>
          </a:r>
          <a:endParaRPr lang="en-US" sz="1800" kern="1200" dirty="0"/>
        </a:p>
      </dsp:txBody>
      <dsp:txXfrm>
        <a:off x="5109242" y="3642249"/>
        <a:ext cx="2705340" cy="1543139"/>
      </dsp:txXfrm>
    </dsp:sp>
    <dsp:sp modelId="{F689EE34-67BE-4110-B758-68CB1EA9D407}">
      <dsp:nvSpPr>
        <dsp:cNvPr id="0" name=""/>
        <dsp:cNvSpPr/>
      </dsp:nvSpPr>
      <dsp:spPr>
        <a:xfrm rot="8244392">
          <a:off x="3000069" y="3287350"/>
          <a:ext cx="722126" cy="0"/>
        </a:xfrm>
        <a:custGeom>
          <a:avLst/>
          <a:gdLst/>
          <a:ahLst/>
          <a:cxnLst/>
          <a:rect l="0" t="0" r="0" b="0"/>
          <a:pathLst>
            <a:path>
              <a:moveTo>
                <a:pt x="0" y="0"/>
              </a:moveTo>
              <a:lnTo>
                <a:pt x="722126"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D63AFB-C3AF-4D2B-84E0-A162D6DFFB6E}">
      <dsp:nvSpPr>
        <dsp:cNvPr id="0" name=""/>
        <dsp:cNvSpPr/>
      </dsp:nvSpPr>
      <dsp:spPr>
        <a:xfrm>
          <a:off x="229936" y="3531715"/>
          <a:ext cx="3811781" cy="1764208"/>
        </a:xfrm>
        <a:prstGeom prst="roundRect">
          <a:avLst/>
        </a:prstGeom>
        <a:solidFill>
          <a:schemeClr val="lt1"/>
        </a:solidFill>
        <a:ln w="12700" cap="flat" cmpd="sng" algn="ctr">
          <a:solidFill>
            <a:srgbClr val="76B23E"/>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s-ES" sz="1800" kern="1200" dirty="0"/>
            <a:t>Combina y mejora el descubrimiento y redireccionamiento de enrutadores del Protocolo de resolución de direcciones (ARP) y el Protocolo de mensajes de control de Internet (ICMP) para detectar si los vecinos son accesibles</a:t>
          </a:r>
          <a:endParaRPr lang="en-US" sz="1800" kern="1200" dirty="0"/>
        </a:p>
      </dsp:txBody>
      <dsp:txXfrm>
        <a:off x="316058" y="3617837"/>
        <a:ext cx="3639537" cy="15919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3AE8C6-8D42-42AE-A4B6-BEC6702848F8}">
      <dsp:nvSpPr>
        <dsp:cNvPr id="0" name=""/>
        <dsp:cNvSpPr/>
      </dsp:nvSpPr>
      <dsp:spPr>
        <a:xfrm>
          <a:off x="3395674" y="1661737"/>
          <a:ext cx="1722130" cy="1722130"/>
        </a:xfrm>
        <a:prstGeom prst="ellipse">
          <a:avLst/>
        </a:prstGeom>
        <a:solidFill>
          <a:srgbClr val="0097A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s-GT" sz="2800" kern="1200" dirty="0"/>
            <a:t>DHCPv6</a:t>
          </a:r>
          <a:endParaRPr lang="en-US" sz="2800" kern="1200" dirty="0"/>
        </a:p>
      </dsp:txBody>
      <dsp:txXfrm>
        <a:off x="3647874" y="1913937"/>
        <a:ext cx="1217730" cy="1217730"/>
      </dsp:txXfrm>
    </dsp:sp>
    <dsp:sp modelId="{19D8430A-C621-41CD-9A4E-9C4E279B793A}">
      <dsp:nvSpPr>
        <dsp:cNvPr id="0" name=""/>
        <dsp:cNvSpPr/>
      </dsp:nvSpPr>
      <dsp:spPr>
        <a:xfrm rot="11359132">
          <a:off x="1236842" y="1951295"/>
          <a:ext cx="2065212" cy="490807"/>
        </a:xfrm>
        <a:prstGeom prst="leftArrow">
          <a:avLst>
            <a:gd name="adj1" fmla="val 60000"/>
            <a:gd name="adj2" fmla="val 50000"/>
          </a:avLst>
        </a:prstGeom>
        <a:solidFill>
          <a:srgbClr val="83B134"/>
        </a:solidFill>
        <a:ln>
          <a:noFill/>
        </a:ln>
        <a:effectLst/>
      </dsp:spPr>
      <dsp:style>
        <a:lnRef idx="0">
          <a:scrgbClr r="0" g="0" b="0"/>
        </a:lnRef>
        <a:fillRef idx="1">
          <a:scrgbClr r="0" g="0" b="0"/>
        </a:fillRef>
        <a:effectRef idx="0">
          <a:scrgbClr r="0" g="0" b="0"/>
        </a:effectRef>
        <a:fontRef idx="minor">
          <a:schemeClr val="lt1"/>
        </a:fontRef>
      </dsp:style>
    </dsp:sp>
    <dsp:sp modelId="{05247CCC-7F5C-42E9-891D-65358048E236}">
      <dsp:nvSpPr>
        <dsp:cNvPr id="0" name=""/>
        <dsp:cNvSpPr/>
      </dsp:nvSpPr>
      <dsp:spPr>
        <a:xfrm>
          <a:off x="0" y="1375081"/>
          <a:ext cx="2500940" cy="1308819"/>
        </a:xfrm>
        <a:prstGeom prst="roundRect">
          <a:avLst>
            <a:gd name="adj" fmla="val 10000"/>
          </a:avLst>
        </a:prstGeom>
        <a:solidFill>
          <a:schemeClr val="lt1"/>
        </a:solidFill>
        <a:ln w="12700" cap="flat" cmpd="sng" algn="ctr">
          <a:solidFill>
            <a:srgbClr val="0097A4"/>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s-GT" sz="1800" kern="1200" dirty="0"/>
            <a:t>Esquema especifico de direccionamiento IPv6</a:t>
          </a:r>
          <a:endParaRPr lang="en-US" sz="1800" kern="1200" dirty="0"/>
        </a:p>
      </dsp:txBody>
      <dsp:txXfrm>
        <a:off x="38334" y="1413415"/>
        <a:ext cx="2424272" cy="1232151"/>
      </dsp:txXfrm>
    </dsp:sp>
    <dsp:sp modelId="{7CBECDBB-00B6-485B-84D7-F0D2110FB665}">
      <dsp:nvSpPr>
        <dsp:cNvPr id="0" name=""/>
        <dsp:cNvSpPr/>
      </dsp:nvSpPr>
      <dsp:spPr>
        <a:xfrm rot="13940814">
          <a:off x="2422767" y="908339"/>
          <a:ext cx="1555262" cy="490807"/>
        </a:xfrm>
        <a:prstGeom prst="leftArrow">
          <a:avLst>
            <a:gd name="adj1" fmla="val 60000"/>
            <a:gd name="adj2" fmla="val 50000"/>
          </a:avLst>
        </a:prstGeom>
        <a:solidFill>
          <a:srgbClr val="83B134"/>
        </a:solidFill>
        <a:ln>
          <a:noFill/>
        </a:ln>
        <a:effectLst/>
      </dsp:spPr>
      <dsp:style>
        <a:lnRef idx="0">
          <a:scrgbClr r="0" g="0" b="0"/>
        </a:lnRef>
        <a:fillRef idx="1">
          <a:scrgbClr r="0" g="0" b="0"/>
        </a:fillRef>
        <a:effectRef idx="0">
          <a:scrgbClr r="0" g="0" b="0"/>
        </a:effectRef>
        <a:fontRef idx="minor">
          <a:schemeClr val="lt1"/>
        </a:fontRef>
      </dsp:style>
    </dsp:sp>
    <dsp:sp modelId="{AF05DC91-3D06-4505-B04A-7731C2505EBD}">
      <dsp:nvSpPr>
        <dsp:cNvPr id="0" name=""/>
        <dsp:cNvSpPr/>
      </dsp:nvSpPr>
      <dsp:spPr>
        <a:xfrm>
          <a:off x="1339852" y="167468"/>
          <a:ext cx="2771015" cy="741210"/>
        </a:xfrm>
        <a:prstGeom prst="roundRect">
          <a:avLst>
            <a:gd name="adj" fmla="val 10000"/>
          </a:avLst>
        </a:prstGeom>
        <a:solidFill>
          <a:schemeClr val="lt1"/>
        </a:solidFill>
        <a:ln w="12700" cap="flat" cmpd="sng" algn="ctr">
          <a:solidFill>
            <a:srgbClr val="0097A4"/>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s-GT" sz="1800" kern="1200" dirty="0"/>
            <a:t>Asignación dinámica de servidores DNS</a:t>
          </a:r>
          <a:endParaRPr lang="en-US" sz="1800" kern="1200" dirty="0"/>
        </a:p>
      </dsp:txBody>
      <dsp:txXfrm>
        <a:off x="1361561" y="189177"/>
        <a:ext cx="2727597" cy="697792"/>
      </dsp:txXfrm>
    </dsp:sp>
    <dsp:sp modelId="{794BB3B7-EB51-47D5-AB0D-AB7535AE71DC}">
      <dsp:nvSpPr>
        <dsp:cNvPr id="0" name=""/>
        <dsp:cNvSpPr/>
      </dsp:nvSpPr>
      <dsp:spPr>
        <a:xfrm rot="18504141">
          <a:off x="4546776" y="903758"/>
          <a:ext cx="1597579" cy="490807"/>
        </a:xfrm>
        <a:prstGeom prst="leftArrow">
          <a:avLst>
            <a:gd name="adj1" fmla="val 60000"/>
            <a:gd name="adj2" fmla="val 50000"/>
          </a:avLst>
        </a:prstGeom>
        <a:solidFill>
          <a:srgbClr val="83B134"/>
        </a:solidFill>
        <a:ln>
          <a:noFill/>
        </a:ln>
        <a:effectLst/>
      </dsp:spPr>
      <dsp:style>
        <a:lnRef idx="0">
          <a:scrgbClr r="0" g="0" b="0"/>
        </a:lnRef>
        <a:fillRef idx="1">
          <a:scrgbClr r="0" g="0" b="0"/>
        </a:fillRef>
        <a:effectRef idx="0">
          <a:scrgbClr r="0" g="0" b="0"/>
        </a:effectRef>
        <a:fontRef idx="minor">
          <a:schemeClr val="lt1"/>
        </a:fontRef>
      </dsp:style>
    </dsp:sp>
    <dsp:sp modelId="{DA8EC2C5-3741-4869-88A4-213F68C501F0}">
      <dsp:nvSpPr>
        <dsp:cNvPr id="0" name=""/>
        <dsp:cNvSpPr/>
      </dsp:nvSpPr>
      <dsp:spPr>
        <a:xfrm>
          <a:off x="4352133" y="152590"/>
          <a:ext cx="2979248" cy="741171"/>
        </a:xfrm>
        <a:prstGeom prst="roundRect">
          <a:avLst>
            <a:gd name="adj" fmla="val 10000"/>
          </a:avLst>
        </a:prstGeom>
        <a:solidFill>
          <a:schemeClr val="lt1"/>
        </a:solidFill>
        <a:ln w="12700" cap="flat" cmpd="sng" algn="ctr">
          <a:solidFill>
            <a:srgbClr val="0097A4"/>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s-GT" sz="1800" kern="1200" dirty="0"/>
            <a:t>Actualizaciones dinámicas a servidores DNS</a:t>
          </a:r>
          <a:endParaRPr lang="en-US" sz="1800" kern="1200" dirty="0"/>
        </a:p>
      </dsp:txBody>
      <dsp:txXfrm>
        <a:off x="4373841" y="174298"/>
        <a:ext cx="2935832" cy="697755"/>
      </dsp:txXfrm>
    </dsp:sp>
    <dsp:sp modelId="{9A400850-DDB7-4467-9DD2-48F0A5A27A60}">
      <dsp:nvSpPr>
        <dsp:cNvPr id="0" name=""/>
        <dsp:cNvSpPr/>
      </dsp:nvSpPr>
      <dsp:spPr>
        <a:xfrm rot="20958363">
          <a:off x="5185237" y="1941686"/>
          <a:ext cx="1698477" cy="490807"/>
        </a:xfrm>
        <a:prstGeom prst="leftArrow">
          <a:avLst>
            <a:gd name="adj1" fmla="val 60000"/>
            <a:gd name="adj2" fmla="val 50000"/>
          </a:avLst>
        </a:prstGeom>
        <a:solidFill>
          <a:srgbClr val="83B134"/>
        </a:solidFill>
        <a:ln>
          <a:noFill/>
        </a:ln>
        <a:effectLst/>
      </dsp:spPr>
      <dsp:style>
        <a:lnRef idx="0">
          <a:scrgbClr r="0" g="0" b="0"/>
        </a:lnRef>
        <a:fillRef idx="1">
          <a:scrgbClr r="0" g="0" b="0"/>
        </a:fillRef>
        <a:effectRef idx="0">
          <a:scrgbClr r="0" g="0" b="0"/>
        </a:effectRef>
        <a:fontRef idx="minor">
          <a:schemeClr val="lt1"/>
        </a:fontRef>
      </dsp:style>
    </dsp:sp>
    <dsp:sp modelId="{528C45A8-A9D9-4138-8DF1-31E90BA65835}">
      <dsp:nvSpPr>
        <dsp:cNvPr id="0" name=""/>
        <dsp:cNvSpPr/>
      </dsp:nvSpPr>
      <dsp:spPr>
        <a:xfrm>
          <a:off x="5682635" y="1375093"/>
          <a:ext cx="2372660" cy="1308819"/>
        </a:xfrm>
        <a:prstGeom prst="roundRect">
          <a:avLst>
            <a:gd name="adj" fmla="val 10000"/>
          </a:avLst>
        </a:prstGeom>
        <a:solidFill>
          <a:schemeClr val="lt1"/>
        </a:solidFill>
        <a:ln w="12700" cap="flat" cmpd="sng" algn="ctr">
          <a:solidFill>
            <a:srgbClr val="0097A4"/>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s-GT" sz="1800" kern="1200" dirty="0"/>
            <a:t>Excluir la dirección MAC como parte de la dirección IPv6</a:t>
          </a:r>
          <a:endParaRPr lang="en-US" sz="1800" kern="1200" dirty="0"/>
        </a:p>
      </dsp:txBody>
      <dsp:txXfrm>
        <a:off x="5720969" y="1413427"/>
        <a:ext cx="2295992" cy="1232151"/>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1D3B09-7FA6-4AF0-A191-94DB35E04B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6804B5-1E40-4B6E-A1E9-A48F7E8A4F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B01B8E-6903-45BA-A25F-2464378F68B7}" type="datetimeFigureOut">
              <a:rPr lang="en-US" smtClean="0"/>
              <a:t>4/19/2022</a:t>
            </a:fld>
            <a:endParaRPr lang="en-US"/>
          </a:p>
        </p:txBody>
      </p:sp>
      <p:sp>
        <p:nvSpPr>
          <p:cNvPr id="4" name="Footer Placeholder 3">
            <a:extLst>
              <a:ext uri="{FF2B5EF4-FFF2-40B4-BE49-F238E27FC236}">
                <a16:creationId xmlns:a16="http://schemas.microsoft.com/office/drawing/2014/main" id="{D529133F-515D-4019-A9B4-9583E9E974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FC6CDB4-E0AD-418B-9DBB-14F55856B6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F8701E-8749-49FF-9136-A8B45F742ABB}" type="slidenum">
              <a:rPr lang="en-US" smtClean="0"/>
              <a:t>‹#›</a:t>
            </a:fld>
            <a:endParaRPr lang="en-US"/>
          </a:p>
        </p:txBody>
      </p:sp>
    </p:spTree>
    <p:extLst>
      <p:ext uri="{BB962C8B-B14F-4D97-AF65-F5344CB8AC3E}">
        <p14:creationId xmlns:p14="http://schemas.microsoft.com/office/powerpoint/2010/main" val="6484737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9T20:16:56.71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9T20:16:56.71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17F30B-65A4-47A6-B5DF-0CC03F3F9D3B}" type="datetimeFigureOut">
              <a:t>4/19/2022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AA6C2-3ED3-4BD4-AB1E-2A382F0DA5D0}" type="slidenum">
              <a:t>‹#›</a:t>
            </a:fld>
            <a:endParaRPr lang="es-ES"/>
          </a:p>
        </p:txBody>
      </p:sp>
    </p:spTree>
    <p:extLst>
      <p:ext uri="{BB962C8B-B14F-4D97-AF65-F5344CB8AC3E}">
        <p14:creationId xmlns:p14="http://schemas.microsoft.com/office/powerpoint/2010/main" val="2285254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1</a:t>
            </a:fld>
            <a:endParaRPr lang="en-US"/>
          </a:p>
        </p:txBody>
      </p:sp>
    </p:spTree>
    <p:extLst>
      <p:ext uri="{BB962C8B-B14F-4D97-AF65-F5344CB8AC3E}">
        <p14:creationId xmlns:p14="http://schemas.microsoft.com/office/powerpoint/2010/main" val="1020925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creciente demanda de direcciones IP fue el factor impulsor de IPv6. IPv4 utiliza una dirección de 32 bits que admite aproximadamente 4290 millones de direcciones. En comparación, IPv6 usa una dirección de 128 bits que admite aproximadamente 2^128 direcciones. Si 2^128 no suena como un gran número, piense en la cantidad de direcciones disponibles de otra manera. Existen suficientes direcciones IPv6 para proporcionar alrededor de 2^95 direcciones para cada persona en la Tierra o alrededor de 2^52 direcciones para cada estrella observable en el universo conocido.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12</a:t>
            </a:fld>
            <a:endParaRPr lang="en-US"/>
          </a:p>
        </p:txBody>
      </p:sp>
    </p:spTree>
    <p:extLst>
      <p:ext uri="{BB962C8B-B14F-4D97-AF65-F5344CB8AC3E}">
        <p14:creationId xmlns:p14="http://schemas.microsoft.com/office/powerpoint/2010/main" val="2135455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Debe estar familiarizado con los tres tipos de direcciones IPv6 que existen.</a:t>
            </a:r>
          </a:p>
          <a:p>
            <a:endParaRPr lang="es-ES" dirty="0"/>
          </a:p>
          <a:p>
            <a:r>
              <a:rPr lang="es-ES" dirty="0"/>
              <a:t>La dirección </a:t>
            </a:r>
            <a:r>
              <a:rPr lang="es-ES" dirty="0" err="1"/>
              <a:t>unicast</a:t>
            </a:r>
            <a:r>
              <a:rPr lang="es-ES" dirty="0"/>
              <a:t> es una dirección única que identifica una interfaz o un nodo. Un paquete con una dirección de unidifusión viaja solo a la interfaz identificada.</a:t>
            </a:r>
          </a:p>
          <a:p>
            <a:endParaRPr lang="es-ES" dirty="0"/>
          </a:p>
          <a:p>
            <a:r>
              <a:rPr lang="es-ES" dirty="0"/>
              <a:t>Una dirección de multidifusión es un identificador para un grupo de interfaces IPv6 que pueden pertenecer a diferentes nodos. Un paquete IPv6 con la dirección de multidifusión como destino viaja a todas las interfaces del grupo.</a:t>
            </a:r>
          </a:p>
          <a:p>
            <a:endParaRPr lang="es-ES" dirty="0"/>
          </a:p>
          <a:p>
            <a:r>
              <a:rPr lang="es-ES" dirty="0"/>
              <a:t>Una dirección </a:t>
            </a:r>
            <a:r>
              <a:rPr lang="es-ES" dirty="0" err="1"/>
              <a:t>anycast</a:t>
            </a:r>
            <a:r>
              <a:rPr lang="es-ES" dirty="0"/>
              <a:t> es un identificador para un grupo de interfaces IPv6 que pueden pertenecer a diferentes nodos. Sin embargo, a diferencia de las direcciones de multidifusión, un paquete IPv6 con la dirección </a:t>
            </a:r>
            <a:r>
              <a:rPr lang="es-ES" dirty="0" err="1"/>
              <a:t>anycast</a:t>
            </a:r>
            <a:r>
              <a:rPr lang="es-ES" dirty="0"/>
              <a:t> como destino viaja solo a uno de los nodos identificados en el grupo, normalmente, el nodo más cercano.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13</a:t>
            </a:fld>
            <a:endParaRPr lang="en-US"/>
          </a:p>
        </p:txBody>
      </p:sp>
    </p:spTree>
    <p:extLst>
      <p:ext uri="{BB962C8B-B14F-4D97-AF65-F5344CB8AC3E}">
        <p14:creationId xmlns:p14="http://schemas.microsoft.com/office/powerpoint/2010/main" val="4085899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primera vista, una dirección IPv6 puede parecer alarmantemente complicada. IPv6 presenta una dirección de 128 bits en ocho bloques hexadecimales de 16 bits separados por dos puntos. Sin embargo, IPv6 proporciona abreviaturas.</a:t>
            </a:r>
          </a:p>
          <a:p>
            <a:endParaRPr lang="es-ES" dirty="0"/>
          </a:p>
          <a:p>
            <a:r>
              <a:rPr lang="es-ES" dirty="0"/>
              <a:t>Considere estos ejemplos. Puede pensar que está viendo tres direcciones IP diferentes, pero de hecho, está viendo la misma dirección en los tres ejemplos. Cuatro ceros consecutivos en una dirección se pueden identificar como un solo cero. Puede omitir los ceros iniciales de la notación.</a:t>
            </a:r>
          </a:p>
          <a:p>
            <a:endParaRPr lang="es-ES" dirty="0"/>
          </a:p>
          <a:p>
            <a:r>
              <a:rPr lang="es-ES" dirty="0"/>
              <a:t>Los dos puntos dobles pueden reemplazar ceros consecutivos, ceros iniciales o ceros finales. Sin embargo, no puede usar dos puntos dobles dos veces en una notación de dirección. Si lo hace, se producirá una interpretación errónea de la dirección IP.</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a:t>
            </a:fld>
            <a:endParaRPr lang="en-US"/>
          </a:p>
        </p:txBody>
      </p:sp>
    </p:spTree>
    <p:extLst>
      <p:ext uri="{BB962C8B-B14F-4D97-AF65-F5344CB8AC3E}">
        <p14:creationId xmlns:p14="http://schemas.microsoft.com/office/powerpoint/2010/main" val="4125841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IPv6 tiene algunas similitudes con IPv4 en la presentación del texto. El prefijo determina la dirección de red o subred. El ejemplo muestra un prefijo de 64 bits. Se anota el prefijo. Al igual que con IPv4, ciertos prefijos están reservados y deben usarse para tipos específicos de tráfico. RFC 4291 define las reglas más recientes con respecto a la notación de prefijos. En la tabla se muestran algunos ejemplos.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a:t>
            </a:fld>
            <a:endParaRPr lang="en-US"/>
          </a:p>
        </p:txBody>
      </p:sp>
    </p:spTree>
    <p:extLst>
      <p:ext uri="{BB962C8B-B14F-4D97-AF65-F5344CB8AC3E}">
        <p14:creationId xmlns:p14="http://schemas.microsoft.com/office/powerpoint/2010/main" val="141199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IPv6 tiene algunas similitudes con IPv4 en la presentación del texto. El prefijo determina la dirección de red o subred. El ejemplo muestra un prefijo de 64 bits. Se anota el prefijo. Al igual que con IPv4, ciertos prefijos están reservados y deben usarse para tipos específicos de tráfico. RFC 4291 define las reglas más recientes con respecto a la notación de prefijos. En la tabla se muestran algunos ejemplos.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16</a:t>
            </a:fld>
            <a:endParaRPr lang="en-US"/>
          </a:p>
        </p:txBody>
      </p:sp>
    </p:spTree>
    <p:extLst>
      <p:ext uri="{BB962C8B-B14F-4D97-AF65-F5344CB8AC3E}">
        <p14:creationId xmlns:p14="http://schemas.microsoft.com/office/powerpoint/2010/main" val="1123252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 igual que los nodos IPv4, los nodos IPv6 deben recibir asignaciones de direcciones IP de su ISP. Los ISP encuentran información sobre sus registros regionales para verificar si una dirección IP está en uso. La asignación de direcciones es un trabajo en curso, pero RFC 3177 especifica algunas reglas que debe seguir, que se representan en la tabla que se muestra.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17</a:t>
            </a:fld>
            <a:endParaRPr lang="en-US"/>
          </a:p>
        </p:txBody>
      </p:sp>
    </p:spTree>
    <p:extLst>
      <p:ext uri="{BB962C8B-B14F-4D97-AF65-F5344CB8AC3E}">
        <p14:creationId xmlns:p14="http://schemas.microsoft.com/office/powerpoint/2010/main" val="4137871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prefijo : :/16 está reservado para direcciones especiales. La dirección no especificada es similar a la dirección predeterminada en IPv4 y nunca debe asignarla a una interfaz.</a:t>
            </a:r>
          </a:p>
          <a:p>
            <a:endParaRPr lang="es-ES" dirty="0"/>
          </a:p>
          <a:p>
            <a:r>
              <a:rPr lang="es-ES" dirty="0"/>
              <a:t>La dirección de </a:t>
            </a:r>
            <a:r>
              <a:rPr lang="es-ES" dirty="0" err="1"/>
              <a:t>loopback</a:t>
            </a:r>
            <a:r>
              <a:rPr lang="es-ES" dirty="0"/>
              <a:t> es una cadena de 127 ceros binarios seguidos de uno binario. Se denota como “: : 1”. Un host usa la dirección de </a:t>
            </a:r>
            <a:r>
              <a:rPr lang="es-ES" dirty="0" err="1"/>
              <a:t>loopback</a:t>
            </a:r>
            <a:r>
              <a:rPr lang="es-ES" dirty="0"/>
              <a:t> para enviarse un paquete IPv6 a sí mismo. La dirección de bucle invertido IPv6 es funcionalmente similar a la dirección de bucle invertido IPv4. Al igual que la dirección no especificada, la dirección de </a:t>
            </a:r>
            <a:r>
              <a:rPr lang="es-ES" dirty="0" err="1"/>
              <a:t>loopback</a:t>
            </a:r>
            <a:r>
              <a:rPr lang="es-ES" dirty="0"/>
              <a:t> no se asigna directamente a una interfaz.</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18</a:t>
            </a:fld>
            <a:endParaRPr lang="en-US"/>
          </a:p>
        </p:txBody>
      </p:sp>
    </p:spTree>
    <p:extLst>
      <p:ext uri="{BB962C8B-B14F-4D97-AF65-F5344CB8AC3E}">
        <p14:creationId xmlns:p14="http://schemas.microsoft.com/office/powerpoint/2010/main" val="1912783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direcciones IPv6 tienen alcance o ámbito, que identifica la aplicación adecuada para la dirección. Las direcciones de unidifusión y multidifusión admiten el alcance. Las direcciones de unidifusión admiten dos tipos de alcance: alcance local y alcance global.</a:t>
            </a:r>
          </a:p>
          <a:p>
            <a:endParaRPr lang="es-ES" dirty="0"/>
          </a:p>
          <a:p>
            <a:r>
              <a:rPr lang="es-ES" dirty="0"/>
              <a:t>Las direcciones de unidifusión de enlace local se utilizan dentro de un solo enlace de red. Los primeros 10 bits del prefijo identifican la dirección como una dirección de enlace local. Las direcciones locales de enlace no se pueden utilizar fuera de un enlace de red.</a:t>
            </a:r>
          </a:p>
          <a:p>
            <a:endParaRPr lang="es-ES" dirty="0"/>
          </a:p>
          <a:p>
            <a:r>
              <a:rPr lang="es-ES" dirty="0"/>
              <a:t>Las direcciones de multidifusión admiten 16 tipos diferentes de alcance, incluidos nodo, enlace, sitio, organización y alcance global. Un campo de 4 bits en el prefijo identifica el alcance.</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19</a:t>
            </a:fld>
            <a:endParaRPr lang="en-US"/>
          </a:p>
        </p:txBody>
      </p:sp>
    </p:spTree>
    <p:extLst>
      <p:ext uri="{BB962C8B-B14F-4D97-AF65-F5344CB8AC3E}">
        <p14:creationId xmlns:p14="http://schemas.microsoft.com/office/powerpoint/2010/main" val="3822795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direcciones IPv6 tienen alcance o ámbito, que identifica la aplicación adecuada para la dirección. Las direcciones de unidifusión y multidifusión admiten el alcance. Las direcciones de unidifusión admiten dos tipos de alcance: alcance local y alcance global.</a:t>
            </a:r>
          </a:p>
          <a:p>
            <a:endParaRPr lang="es-ES" dirty="0"/>
          </a:p>
          <a:p>
            <a:r>
              <a:rPr lang="es-ES" dirty="0"/>
              <a:t>Las direcciones de unidifusión de enlace local se utilizan dentro de un solo enlace de red. Los primeros 10 bits del prefijo identifican la dirección como una dirección de enlace local. Las direcciones locales de enlace no se pueden utilizar fuera de un enlace de red.</a:t>
            </a:r>
          </a:p>
          <a:p>
            <a:endParaRPr lang="es-ES" dirty="0"/>
          </a:p>
          <a:p>
            <a:r>
              <a:rPr lang="es-ES" dirty="0"/>
              <a:t>Las direcciones de multidifusión admiten 16 tipos diferentes de alcance, incluidos nodo, enlace, sitio, organización y alcance global. Un campo de 4 bits en el prefijo identifica el alcance.</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20</a:t>
            </a:fld>
            <a:endParaRPr lang="en-US"/>
          </a:p>
        </p:txBody>
      </p:sp>
    </p:spTree>
    <p:extLst>
      <p:ext uri="{BB962C8B-B14F-4D97-AF65-F5344CB8AC3E}">
        <p14:creationId xmlns:p14="http://schemas.microsoft.com/office/powerpoint/2010/main" val="3867313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dirección de unidifusión de enlace local se identifica con el prefijo binario (10 bits) seguido de una cadena de 54 ceros binarios, la ID de interfaz generada por el host y una máscara de 64 bits. Cualquier host puede generar automáticamente esta dirección en todas sus interfaces IPv6.</a:t>
            </a:r>
          </a:p>
          <a:p>
            <a:endParaRPr lang="es-ES" dirty="0"/>
          </a:p>
          <a:p>
            <a:r>
              <a:rPr lang="es-ES" dirty="0"/>
              <a:t>Debido a que los primeros 64 bits son los mismos para cada dirección local de enlace, se garantiza que esta dirección es única solo en un enlace individual y podría ser duplicada por hosts en otras subredes. Las direcciones locales de enlace nunca son enrutables.</a:t>
            </a:r>
          </a:p>
          <a:p>
            <a:endParaRPr lang="es-ES" dirty="0"/>
          </a:p>
          <a:p>
            <a:r>
              <a:rPr lang="es-ES" dirty="0"/>
              <a:t>Las interfaces configuradas para IPv6 generan automáticamente una dirección de enlace local. Esta dirección se usa a menudo para el descubrimiento de vecinos, la configuración automática y el tráfico de protocolo de enrutamiento. Las direcciones locales de enlace se diseñaron para proporcionar una configuración automática de direcciones para redes pequeñas con una sola subred.</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21</a:t>
            </a:fld>
            <a:endParaRPr lang="en-US"/>
          </a:p>
        </p:txBody>
      </p:sp>
    </p:spTree>
    <p:extLst>
      <p:ext uri="{BB962C8B-B14F-4D97-AF65-F5344CB8AC3E}">
        <p14:creationId xmlns:p14="http://schemas.microsoft.com/office/powerpoint/2010/main" val="382485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2</a:t>
            </a:fld>
            <a:endParaRPr lang="en-US"/>
          </a:p>
        </p:txBody>
      </p:sp>
    </p:spTree>
    <p:extLst>
      <p:ext uri="{BB962C8B-B14F-4D97-AF65-F5344CB8AC3E}">
        <p14:creationId xmlns:p14="http://schemas.microsoft.com/office/powerpoint/2010/main" val="1822509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direcciones de unidifusión globales son únicas a nivel mundial y se utilizan para conectarse y enrutar a través de Internet. Estas direcciones se identifican mediante los siguientes campos diferentes:</a:t>
            </a:r>
          </a:p>
          <a:p>
            <a:endParaRPr lang="es-ES" dirty="0"/>
          </a:p>
          <a:p>
            <a:r>
              <a:rPr lang="es-ES" dirty="0"/>
              <a:t>Prefijo de formato: el prefijo binario 001 está presente en los primeros 3 bits, ya que identifica el espacio de direcciones de unidifusión global agregable. Este es el único rango actualmente asignado por la Autoridad de números asignados de Internet (IANA) para la asignación de direcciones.</a:t>
            </a:r>
          </a:p>
          <a:p>
            <a:endParaRPr lang="es-ES"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22</a:t>
            </a:fld>
            <a:endParaRPr lang="en-US"/>
          </a:p>
        </p:txBody>
      </p:sp>
    </p:spTree>
    <p:extLst>
      <p:ext uri="{BB962C8B-B14F-4D97-AF65-F5344CB8AC3E}">
        <p14:creationId xmlns:p14="http://schemas.microsoft.com/office/powerpoint/2010/main" val="3625760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Prefijo de formato: el prefijo binario 001 está presente en los primeros 3 bits, ya que identifica el espacio de direcciones de unidifusión global agregable. Este es el único rango actualmente asignado por la Autoridad de números asignados de Internet (IANA) para la asignación de direcciones.</a:t>
            </a:r>
          </a:p>
          <a:p>
            <a:endParaRPr lang="es-ES"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23</a:t>
            </a:fld>
            <a:endParaRPr lang="en-US"/>
          </a:p>
        </p:txBody>
      </p:sp>
    </p:spTree>
    <p:extLst>
      <p:ext uri="{BB962C8B-B14F-4D97-AF65-F5344CB8AC3E}">
        <p14:creationId xmlns:p14="http://schemas.microsoft.com/office/powerpoint/2010/main" val="3997015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Prefijo de enrutamiento global: los siguientes 45 bits están reservados para la asignación de direcciones jerárquicas. Estos bits se utilizan para proporcionar el nivel más alto de resumen de direcciones que normalmente se aplica en los ISP de nivel 1, entidades regionales de asignación de direcciones. o posiblemente grandes puntos de observación. Es extremadamente importante que estos bits se asignen con prudencia, ya que tendrán un gran impacto en la forma en que se enruta Internet.</a:t>
            </a:r>
          </a:p>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24</a:t>
            </a:fld>
            <a:endParaRPr lang="en-US"/>
          </a:p>
        </p:txBody>
      </p:sp>
    </p:spTree>
    <p:extLst>
      <p:ext uri="{BB962C8B-B14F-4D97-AF65-F5344CB8AC3E}">
        <p14:creationId xmlns:p14="http://schemas.microsoft.com/office/powerpoint/2010/main" val="2449002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Identificador de subred: los siguientes 16 bits están reservados para la asignación local a un enlace. El administrador local utiliza el identificador de subred (SID) para proporcionar la capacidad de división en subredes dentro de un sitio.</a:t>
            </a:r>
          </a:p>
        </p:txBody>
      </p:sp>
      <p:sp>
        <p:nvSpPr>
          <p:cNvPr id="4" name="Slide Number Placeholder 3"/>
          <p:cNvSpPr>
            <a:spLocks noGrp="1"/>
          </p:cNvSpPr>
          <p:nvPr>
            <p:ph type="sldNum" sz="quarter" idx="5"/>
          </p:nvPr>
        </p:nvSpPr>
        <p:spPr/>
        <p:txBody>
          <a:bodyPr/>
          <a:lstStyle/>
          <a:p>
            <a:fld id="{4D0AA6C2-3ED3-4BD4-AB1E-2A382F0DA5D0}" type="slidenum">
              <a:rPr lang="en-US" smtClean="0"/>
              <a:t>25</a:t>
            </a:fld>
            <a:endParaRPr lang="en-US"/>
          </a:p>
        </p:txBody>
      </p:sp>
    </p:spTree>
    <p:extLst>
      <p:ext uri="{BB962C8B-B14F-4D97-AF65-F5344CB8AC3E}">
        <p14:creationId xmlns:p14="http://schemas.microsoft.com/office/powerpoint/2010/main" val="4292096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Identificador de interfaz: los últimos 64 bits están reservados para el ID de interfaz, lo que permite una fácil configuración automática de un host en una red.</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26</a:t>
            </a:fld>
            <a:endParaRPr lang="en-US"/>
          </a:p>
        </p:txBody>
      </p:sp>
    </p:spTree>
    <p:extLst>
      <p:ext uri="{BB962C8B-B14F-4D97-AF65-F5344CB8AC3E}">
        <p14:creationId xmlns:p14="http://schemas.microsoft.com/office/powerpoint/2010/main" val="3798366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ID de la interfaz es un campo de 64 bits que identifica de manera única un host en una subred.</a:t>
            </a:r>
          </a:p>
          <a:p>
            <a:endParaRPr lang="es-ES" dirty="0"/>
          </a:p>
          <a:p>
            <a:r>
              <a:rPr lang="es-ES" dirty="0"/>
              <a:t>En las interfaces Ethernet, es una permutación de la dirección MAC asociada a la interfaz a la que se asigna la dirección. El ID de la interfaz se expresa en el formato de identificador único extendido IEEE-64 (EUl-64).</a:t>
            </a:r>
          </a:p>
          <a:p>
            <a:endParaRPr lang="es-ES" dirty="0"/>
          </a:p>
          <a:p>
            <a:r>
              <a:rPr lang="es-ES" dirty="0"/>
              <a:t>Debido a que el host puede determinar la subred a la que está conectado mediante anuncios de enrutador y puede generar su propia ID de interfaz, las direcciones IPv6 son fáciles de configurar automáticamente en cualquier host.</a:t>
            </a:r>
          </a:p>
          <a:p>
            <a:endParaRPr lang="es-ES" dirty="0"/>
          </a:p>
          <a:p>
            <a:r>
              <a:rPr lang="es-ES" dirty="0"/>
              <a:t>Debido a que las direcciones MAC de Ethernet tienen solo 48 bits de longitud, la dirección necesita bits adicionales para ampliarla a la longitud especificada de 64 bits. Para obtener una ID de interfaz Ethernet, concatene los primeros 24 bits de la dirección MAC (ID de la empresa) con el valor binario y los 24 bits restantes de la dirección MAC (ID de extensión del fabricante).</a:t>
            </a:r>
          </a:p>
          <a:p>
            <a:endParaRPr lang="es-ES" dirty="0"/>
          </a:p>
          <a:p>
            <a:r>
              <a:rPr lang="es-ES" dirty="0"/>
              <a:t>Las direcciones EUI-64 establecen el bit universal/local en un valor de 1 para indicar que esta dirección es globalmente única. El bit universal/local es el bit significativo siguiente al más bajo del primer octeto de la dirección.</a:t>
            </a:r>
          </a:p>
          <a:p>
            <a:endParaRPr lang="es-ES" dirty="0"/>
          </a:p>
          <a:p>
            <a:r>
              <a:rPr lang="es-ES" dirty="0"/>
              <a:t>Las direcciones EUI-64 invierten el séptimo bit binario desde la izquierda (en el ID de la empresa).</a:t>
            </a:r>
          </a:p>
          <a:p>
            <a:endParaRPr lang="es-ES" dirty="0"/>
          </a:p>
          <a:p>
            <a:r>
              <a:rPr lang="es-ES" dirty="0"/>
              <a:t>Por ejemplo, tome la dirección MAC 00:10:A4:A6:69:D0.</a:t>
            </a:r>
          </a:p>
          <a:p>
            <a:endParaRPr lang="es-ES" dirty="0"/>
          </a:p>
          <a:p>
            <a:r>
              <a:rPr lang="es-ES" dirty="0"/>
              <a:t>Aquí, el ID de la empresa es 00:102A4 con el equivalente binario mostrado. Tenga en cuenta que el séptimo bit binario es 0. Cuando invierte este séptimo bit binario a 1, obtiene el equivalente binario mostrado cuyo valor hexadecimal es 02:10:A4.</a:t>
            </a:r>
          </a:p>
          <a:p>
            <a:endParaRPr lang="es-ES" dirty="0"/>
          </a:p>
          <a:p>
            <a:r>
              <a:rPr lang="es-ES" dirty="0"/>
              <a:t>Cuando agrega 'ID de interfaz Ethernet' e 'ID de extensión del fabricante' a este ID de empresa, obtiene la dirección EUI-64 de '0210:A4FF:FEA6:69D0'.</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27</a:t>
            </a:fld>
            <a:endParaRPr lang="en-US"/>
          </a:p>
        </p:txBody>
      </p:sp>
    </p:spTree>
    <p:extLst>
      <p:ext uri="{BB962C8B-B14F-4D97-AF65-F5344CB8AC3E}">
        <p14:creationId xmlns:p14="http://schemas.microsoft.com/office/powerpoint/2010/main" val="1973485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ID de la interfaz es un campo de 64 bits que identifica de manera única un host en una subred.</a:t>
            </a:r>
          </a:p>
          <a:p>
            <a:endParaRPr lang="es-ES" dirty="0"/>
          </a:p>
          <a:p>
            <a:r>
              <a:rPr lang="es-ES" dirty="0"/>
              <a:t>En las interfaces Ethernet, es una permutación de la dirección MAC asociada a la interfaz a la que se asigna la dirección. El ID de la interfaz se expresa en el formato de identificador único extendido IEEE-64 (EUl-64).</a:t>
            </a:r>
          </a:p>
          <a:p>
            <a:endParaRPr lang="es-ES" dirty="0"/>
          </a:p>
          <a:p>
            <a:r>
              <a:rPr lang="es-ES" dirty="0"/>
              <a:t>Debido a que el host puede determinar la subred a la que está conectado mediante anuncios de enrutador y puede generar su propia ID de interfaz, las direcciones IPv6 son fáciles de configurar automáticamente en cualquier host.</a:t>
            </a:r>
          </a:p>
          <a:p>
            <a:endParaRPr lang="es-ES" dirty="0"/>
          </a:p>
          <a:p>
            <a:r>
              <a:rPr lang="es-ES" dirty="0"/>
              <a:t>Debido a que las direcciones MAC de Ethernet tienen solo 48 bits de longitud, la dirección necesita bits adicionales para ampliarla a la longitud especificada de 64 bits. Para obtener una ID de interfaz Ethernet, concatene los primeros 24 bits de la dirección MAC (ID de la empresa) con el valor binario y los 24 bits restantes de la dirección MAC (ID de extensión del fabricante).</a:t>
            </a:r>
          </a:p>
          <a:p>
            <a:endParaRPr lang="es-ES" dirty="0"/>
          </a:p>
          <a:p>
            <a:r>
              <a:rPr lang="es-ES" dirty="0"/>
              <a:t>Las direcciones EUI-64 establecen el bit universal/local en un valor de 1 para indicar que esta dirección es globalmente única. El bit universal/local es el bit significativo siguiente al más bajo del primer octeto de la dirección.</a:t>
            </a:r>
          </a:p>
          <a:p>
            <a:endParaRPr lang="es-ES" dirty="0"/>
          </a:p>
          <a:p>
            <a:r>
              <a:rPr lang="es-ES" dirty="0"/>
              <a:t>Las direcciones EUI-64 invierten el séptimo bit binario desde la izquierda (en el ID de la empresa).</a:t>
            </a:r>
          </a:p>
          <a:p>
            <a:endParaRPr lang="es-ES" dirty="0"/>
          </a:p>
          <a:p>
            <a:r>
              <a:rPr lang="es-ES" dirty="0"/>
              <a:t>Por ejemplo, tome la dirección MAC 00:10:A4:A6:69:D0.</a:t>
            </a:r>
          </a:p>
          <a:p>
            <a:endParaRPr lang="es-ES" dirty="0"/>
          </a:p>
          <a:p>
            <a:r>
              <a:rPr lang="es-ES" dirty="0"/>
              <a:t>Aquí, el ID de la empresa es 00:102A4 con el equivalente binario mostrado. Tenga en cuenta que el séptimo bit binario es 0. Cuando invierte este séptimo bit binario a 1, obtiene el equivalente binario mostrado cuyo valor hexadecimal es 02:10:A4.</a:t>
            </a:r>
          </a:p>
          <a:p>
            <a:endParaRPr lang="es-ES" dirty="0"/>
          </a:p>
          <a:p>
            <a:r>
              <a:rPr lang="es-ES" dirty="0"/>
              <a:t>Cuando agrega 'ID de interfaz Ethernet' e 'ID de extensión del fabricante' a este ID de empresa, obtiene la dirección EUI-64 de '0210:A4FF:FEA6:69D0'.</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28</a:t>
            </a:fld>
            <a:endParaRPr lang="en-US"/>
          </a:p>
        </p:txBody>
      </p:sp>
    </p:spTree>
    <p:extLst>
      <p:ext uri="{BB962C8B-B14F-4D97-AF65-F5344CB8AC3E}">
        <p14:creationId xmlns:p14="http://schemas.microsoft.com/office/powerpoint/2010/main" val="984929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B</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29</a:t>
            </a:fld>
            <a:endParaRPr lang="en-US"/>
          </a:p>
        </p:txBody>
      </p:sp>
    </p:spTree>
    <p:extLst>
      <p:ext uri="{BB962C8B-B14F-4D97-AF65-F5344CB8AC3E}">
        <p14:creationId xmlns:p14="http://schemas.microsoft.com/office/powerpoint/2010/main" val="3184517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D</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30</a:t>
            </a:fld>
            <a:endParaRPr lang="en-US"/>
          </a:p>
        </p:txBody>
      </p:sp>
    </p:spTree>
    <p:extLst>
      <p:ext uri="{BB962C8B-B14F-4D97-AF65-F5344CB8AC3E}">
        <p14:creationId xmlns:p14="http://schemas.microsoft.com/office/powerpoint/2010/main" val="1694805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31</a:t>
            </a:fld>
            <a:endParaRPr lang="en-US"/>
          </a:p>
        </p:txBody>
      </p:sp>
    </p:spTree>
    <p:extLst>
      <p:ext uri="{BB962C8B-B14F-4D97-AF65-F5344CB8AC3E}">
        <p14:creationId xmlns:p14="http://schemas.microsoft.com/office/powerpoint/2010/main" val="1498884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IPv6 es un protocolo de próxima generación, diseñado para eventualmente reemplazar a IPv4, que se usa principalmente en las redes en la actualidad. Definido por el IETF, IPv6 se considera un rediseño del marco IPv4, principalmente debido al agotamiento de las direcciones IP disponibles.</a:t>
            </a:r>
          </a:p>
          <a:p>
            <a:endParaRPr lang="es-ES" dirty="0"/>
          </a:p>
          <a:p>
            <a:r>
              <a:rPr lang="es-ES" dirty="0"/>
              <a:t>Había un protocolo experimental llamado Internet </a:t>
            </a:r>
            <a:r>
              <a:rPr lang="es-ES" dirty="0" err="1"/>
              <a:t>Stream</a:t>
            </a:r>
            <a:r>
              <a:rPr lang="es-ES" dirty="0"/>
              <a:t> </a:t>
            </a:r>
            <a:r>
              <a:rPr lang="es-ES" dirty="0" err="1"/>
              <a:t>Protocol</a:t>
            </a:r>
            <a:r>
              <a:rPr lang="es-ES" dirty="0"/>
              <a:t> (ST) que algunos consideraban que era IPv5, pero ST nunca se conoció oficialmente como IPv5 y nunca pasó las etapas experimentales.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a:t>
            </a:fld>
            <a:endParaRPr lang="en-US"/>
          </a:p>
        </p:txBody>
      </p:sp>
    </p:spTree>
    <p:extLst>
      <p:ext uri="{BB962C8B-B14F-4D97-AF65-F5344CB8AC3E}">
        <p14:creationId xmlns:p14="http://schemas.microsoft.com/office/powerpoint/2010/main" val="3680684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de las grandes tareas de la administración de redes es asignar una dirección IP a los muchos dispositivos de su red. En IPv4, la asignación de direcciones se gestiona mediante dos métodos diferentes.</a:t>
            </a:r>
          </a:p>
          <a:p>
            <a:endParaRPr lang="es-ES" dirty="0"/>
          </a:p>
          <a:p>
            <a:r>
              <a:rPr lang="es-ES" dirty="0"/>
              <a:t>El primer método es asignar estáticamente una dirección IP a cada dispositivo. Este método es eficiente solo si la red es pequeña y no planea cambiar las direcciones IP con frecuencia.</a:t>
            </a:r>
          </a:p>
          <a:p>
            <a:endParaRPr lang="es-ES" dirty="0"/>
          </a:p>
          <a:p>
            <a:r>
              <a:rPr lang="es-ES" dirty="0"/>
              <a:t>El segundo método consiste en configurar las direcciones IP automáticamente mediante el Protocolo de configuración dinámica de host (DHCP). Con DHCP, un dispositivo que requiere una dirección IP se comunica con el servidor DHCP y recibe automáticamente una dirección IP.</a:t>
            </a:r>
          </a:p>
          <a:p>
            <a:endParaRPr lang="es-ES" dirty="0"/>
          </a:p>
          <a:p>
            <a:r>
              <a:rPr lang="es-ES" dirty="0"/>
              <a:t>Aunque se considera que DHCP es más fácil de administrar que asignar estáticamente una dirección IP a un nodo, debe configurar y mantener los servidores DHCP. La asignación de direcciones IP estáticas y DHCP se consideran métodos de configuración con estado.</a:t>
            </a:r>
          </a:p>
          <a:p>
            <a:endParaRPr lang="es-ES" dirty="0"/>
          </a:p>
          <a:p>
            <a:r>
              <a:rPr lang="es-ES" dirty="0"/>
              <a:t>Una de las mejoras de IPv6 es la implementación de la configuración automática sin estado. La configuración automática sin estado permite que los nodos IPv6 asignen automáticamente una dirección IPv6 a un vecino, lo que elimina efectivamente la necesidad de asignación de direcciones estáticas y DHCP. Un administrador aún puede usar métodos de configuración con estado, si es necesario.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32</a:t>
            </a:fld>
            <a:endParaRPr lang="en-US"/>
          </a:p>
        </p:txBody>
      </p:sp>
    </p:spTree>
    <p:extLst>
      <p:ext uri="{BB962C8B-B14F-4D97-AF65-F5344CB8AC3E}">
        <p14:creationId xmlns:p14="http://schemas.microsoft.com/office/powerpoint/2010/main" val="1062880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de las grandes tareas de la administración de redes es asignar una dirección IP a los muchos dispositivos de su red. En IPv4, la asignación de direcciones se gestiona mediante dos métodos diferentes.</a:t>
            </a:r>
          </a:p>
          <a:p>
            <a:endParaRPr lang="es-ES" dirty="0"/>
          </a:p>
          <a:p>
            <a:r>
              <a:rPr lang="es-ES" dirty="0"/>
              <a:t>El primer método es asignar estáticamente una dirección IP a cada dispositivo. Este método es eficiente solo si la red es pequeña y no planea cambiar las direcciones IP con frecuencia.</a:t>
            </a:r>
          </a:p>
          <a:p>
            <a:endParaRPr lang="es-ES" dirty="0"/>
          </a:p>
          <a:p>
            <a:r>
              <a:rPr lang="es-ES" dirty="0"/>
              <a:t>El segundo método consiste en configurar las direcciones IP automáticamente mediante el Protocolo de configuración dinámica de host (DHCP). Con DHCP, un dispositivo que requiere una dirección IP se comunica con el servidor DHCP y recibe automáticamente una dirección IP.</a:t>
            </a:r>
          </a:p>
          <a:p>
            <a:endParaRPr lang="es-ES" dirty="0"/>
          </a:p>
          <a:p>
            <a:r>
              <a:rPr lang="es-ES" dirty="0"/>
              <a:t>Aunque se considera que DHCP es más fácil de administrar que asignar estáticamente una dirección IP a un nodo, debe configurar y mantener los servidores DHCP. La asignación de direcciones IP estáticas y DHCP se consideran métodos de configuración con estado.</a:t>
            </a:r>
          </a:p>
          <a:p>
            <a:endParaRPr lang="es-ES" dirty="0"/>
          </a:p>
          <a:p>
            <a:r>
              <a:rPr lang="es-ES" dirty="0"/>
              <a:t>Una de las mejoras de IPv6 es la implementación de la configuración automática sin estado. La configuración automática sin estado permite que los nodos IPv6 asignen automáticamente una dirección IPv6 a un vecino, lo que elimina efectivamente la necesidad de asignación de direcciones estáticas y DHCP. Un administrador aún puede usar métodos de configuración con estado, si es necesario.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33</a:t>
            </a:fld>
            <a:endParaRPr lang="en-US"/>
          </a:p>
        </p:txBody>
      </p:sp>
    </p:spTree>
    <p:extLst>
      <p:ext uri="{BB962C8B-B14F-4D97-AF65-F5344CB8AC3E}">
        <p14:creationId xmlns:p14="http://schemas.microsoft.com/office/powerpoint/2010/main" val="8253864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de las grandes tareas de la administración de redes es asignar una dirección IP a los muchos dispositivos de su red. En IPv4, la asignación de direcciones se gestiona mediante dos métodos diferentes.</a:t>
            </a:r>
          </a:p>
          <a:p>
            <a:endParaRPr lang="es-ES" dirty="0"/>
          </a:p>
          <a:p>
            <a:r>
              <a:rPr lang="es-ES" dirty="0"/>
              <a:t>El primer método es asignar estáticamente una dirección IP a cada dispositivo. Este método es eficiente solo si la red es pequeña y no planea cambiar las direcciones IP con frecuencia.</a:t>
            </a:r>
          </a:p>
          <a:p>
            <a:endParaRPr lang="es-ES" dirty="0"/>
          </a:p>
          <a:p>
            <a:r>
              <a:rPr lang="es-ES" dirty="0"/>
              <a:t>El segundo método consiste en configurar las direcciones IP automáticamente mediante el Protocolo de configuración dinámica de host (DHCP). Con DHCP, un dispositivo que requiere una dirección IP se comunica con el servidor DHCP y recibe automáticamente una dirección IP.</a:t>
            </a:r>
          </a:p>
          <a:p>
            <a:endParaRPr lang="es-ES" dirty="0"/>
          </a:p>
          <a:p>
            <a:r>
              <a:rPr lang="es-ES" dirty="0"/>
              <a:t>Aunque se considera que DHCP es más fácil de administrar que asignar estáticamente una dirección IP a un nodo, debe configurar y mantener los servidores DHCP. La asignación de direcciones IP estáticas y DHCP se consideran métodos de configuración con estado.</a:t>
            </a:r>
          </a:p>
          <a:p>
            <a:endParaRPr lang="es-ES" dirty="0"/>
          </a:p>
          <a:p>
            <a:r>
              <a:rPr lang="es-ES" dirty="0"/>
              <a:t>Una de las mejoras de IPv6 es la implementación de la configuración automática sin estado. La configuración automática sin estado permite que los nodos IPv6 asignen automáticamente una dirección IPv6 a un vecino, lo que elimina efectivamente la necesidad de asignación de direcciones estáticas y DHCP. Un administrador aún puede usar métodos de configuración con estado, si es necesario.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34</a:t>
            </a:fld>
            <a:endParaRPr lang="en-US"/>
          </a:p>
        </p:txBody>
      </p:sp>
    </p:spTree>
    <p:extLst>
      <p:ext uri="{BB962C8B-B14F-4D97-AF65-F5344CB8AC3E}">
        <p14:creationId xmlns:p14="http://schemas.microsoft.com/office/powerpoint/2010/main" val="2551279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configuración automática sin estado consta de varios elementos:</a:t>
            </a:r>
          </a:p>
          <a:p>
            <a:endParaRPr lang="es-ES" dirty="0"/>
          </a:p>
          <a:p>
            <a:r>
              <a:rPr lang="es-ES" dirty="0"/>
              <a:t>Identificador único extendido (EUI): este valor hexadecimal de 64 bits se utiliza para identificar una interfaz. Si no especifica un valor EUI explícitamente, el dispositivo de seguridad lo genera automáticamente a partir de la dirección MAC de la interfaz IPv6.</a:t>
            </a:r>
          </a:p>
          <a:p>
            <a:endParaRPr lang="es-ES" dirty="0"/>
          </a:p>
          <a:p>
            <a:r>
              <a:rPr lang="es-ES" dirty="0"/>
              <a:t>Mensaje de anuncio de enrutador: un enrutador IPv6 envía este mensaje a los hosts en enlace periódicamente o en respuesta a una solicitud de enrutador (RS) de otro host. La información en un mensaje de anuncio de enrutador (RA) puede incluir prefijos IPv6 del enrutador, mensajes de unidad de transmisión máxima (MTU), rutas específicas a la ruta r, si se debe realizar la configuración automática de IPv6 y un período de tiempo durante el cual una dirección debe permanecer válida. .</a:t>
            </a:r>
          </a:p>
          <a:p>
            <a:endParaRPr lang="es-ES" dirty="0"/>
          </a:p>
          <a:p>
            <a:r>
              <a:rPr lang="es-ES" dirty="0"/>
              <a:t>Mensaje de solicitud de enrutador: los hosts envían este mensaje para descubrir la presencia y las propiedades de los enrutadores en línea. Cuando un enrutador IPv6 recibe una solicitud RS de un host, responde transmitiendo un mensaje RA al host. Un RA anuncia la existencia del enrutador y proporciona al host la información que necesita para realizar tareas de configuración automática.</a:t>
            </a:r>
          </a:p>
          <a:p>
            <a:endParaRPr lang="es-ES" dirty="0"/>
          </a:p>
          <a:p>
            <a:r>
              <a:rPr lang="es-ES" dirty="0"/>
              <a:t>Lista de prefijos: esta tabla contiene prefijos de IPv6. Cuando las entradas están presentes en la lista, el enrutador incluye las entradas en los RA que el enrutador envía a los hosts en enlace. Cada vez que un host recibe un RA, el host puede usar los prefijos para realizar la configuración automática de direcciones.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35</a:t>
            </a:fld>
            <a:endParaRPr lang="en-US"/>
          </a:p>
        </p:txBody>
      </p:sp>
    </p:spTree>
    <p:extLst>
      <p:ext uri="{BB962C8B-B14F-4D97-AF65-F5344CB8AC3E}">
        <p14:creationId xmlns:p14="http://schemas.microsoft.com/office/powerpoint/2010/main" val="1312911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Neighbor</a:t>
            </a:r>
            <a:r>
              <a:rPr lang="es-ES" dirty="0"/>
              <a:t> Discovery (ND) es el proceso de seguimiento del estado de accesibilidad de los vecinos en un enlace local. Definido en RFC 2461, se realizaron varias mejoras a ND desde IPv4. ND combina y mejora el descubrimiento y redireccionamiento de enrutadores del Protocolo de resolución de direcciones (ARP) y el Protocolo de mensajes de control de Internet (ICMP) para detectar si los vecinos son accesibles.</a:t>
            </a:r>
          </a:p>
          <a:p>
            <a:endParaRPr lang="es-ES" dirty="0"/>
          </a:p>
          <a:p>
            <a:r>
              <a:rPr lang="es-ES" dirty="0"/>
              <a:t>Un dispositivo ve a un vecino como accesible cuando el dispositivo recibe una confirmación reciente de que el vecino recibió y procesó tráfico IP o solicitudes de solicitud de vecino (NS). De lo contrario, el dispositivo interpreta que el vecino es inalcanzable. Un enrutador IPv6 con ND habilitado puede enviar información de ND a nodos descendentes. ND es opcional en dispositivos IPv6.</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36</a:t>
            </a:fld>
            <a:endParaRPr lang="en-US"/>
          </a:p>
        </p:txBody>
      </p:sp>
    </p:spTree>
    <p:extLst>
      <p:ext uri="{BB962C8B-B14F-4D97-AF65-F5344CB8AC3E}">
        <p14:creationId xmlns:p14="http://schemas.microsoft.com/office/powerpoint/2010/main" val="35662204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Neighbor</a:t>
            </a:r>
            <a:r>
              <a:rPr lang="es-ES" dirty="0"/>
              <a:t> Discovery (ND) es el proceso de seguimiento del estado de accesibilidad de los vecinos en un enlace local. Definido en RFC 2461, se realizaron varias mejoras a ND desde IPv4. ND combina y mejora el descubrimiento y redireccionamiento de enrutadores del Protocolo de resolución de direcciones (ARP) y el Protocolo de mensajes de control de Internet (ICMP) para detectar si los vecinos son accesibles.</a:t>
            </a:r>
          </a:p>
          <a:p>
            <a:endParaRPr lang="es-ES" dirty="0"/>
          </a:p>
          <a:p>
            <a:r>
              <a:rPr lang="es-ES" dirty="0"/>
              <a:t>Un dispositivo ve a un vecino como accesible cuando el dispositivo recibe una confirmación reciente de que el vecino recibió y procesó tráfico IP o solicitudes de solicitud de vecino (NS). De lo contrario, el dispositivo interpreta que el vecino es inalcanzable. Un enrutador IPv6 con ND habilitado puede enviar información de ND a nodos descendentes. ND es opcional en dispositivos IPv6.</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37</a:t>
            </a:fld>
            <a:endParaRPr lang="en-US"/>
          </a:p>
        </p:txBody>
      </p:sp>
    </p:spTree>
    <p:extLst>
      <p:ext uri="{BB962C8B-B14F-4D97-AF65-F5344CB8AC3E}">
        <p14:creationId xmlns:p14="http://schemas.microsoft.com/office/powerpoint/2010/main" val="16685636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Considere el ejemplo mostrado. Se deben realizar los siguientes pasos para que se produzca la configuración automática de direcciones:</a:t>
            </a:r>
          </a:p>
          <a:p>
            <a:endParaRPr lang="es-ES" dirty="0"/>
          </a:p>
          <a:p>
            <a:r>
              <a:rPr lang="es-ES" dirty="0"/>
              <a:t>1. En el inicio, los hosts IPv6 A y B generan direcciones locales de enlace a partir de sus direcciones MAC.</a:t>
            </a:r>
          </a:p>
          <a:p>
            <a:endParaRPr lang="es-ES" dirty="0"/>
          </a:p>
          <a:p>
            <a:r>
              <a:rPr lang="es-ES" dirty="0"/>
              <a:t>2 Cada anfitrión transmite mensajes RS. Cada mensaje utiliza la dirección local de enlace del host como dirección de origen para los paquetes RS.</a:t>
            </a:r>
          </a:p>
          <a:p>
            <a:endParaRPr lang="es-ES" dirty="0"/>
          </a:p>
          <a:p>
            <a:r>
              <a:rPr lang="es-ES" dirty="0"/>
              <a:t>3. El enrutador IPv6 recibe los mensajes RS.</a:t>
            </a:r>
          </a:p>
          <a:p>
            <a:endParaRPr lang="es-ES" dirty="0"/>
          </a:p>
          <a:p>
            <a:r>
              <a:rPr lang="es-ES" dirty="0"/>
              <a:t>4. El enrutador IPv6 transmite mensajes RA de confirmación a los hosts. Estos mensajes contienen una lista de prefijos.</a:t>
            </a:r>
          </a:p>
          <a:p>
            <a:endParaRPr lang="es-ES" dirty="0"/>
          </a:p>
          <a:p>
            <a:r>
              <a:rPr lang="es-ES" dirty="0"/>
              <a:t>5. Los hosts usan los prefijos para realizar la configuración automática.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38</a:t>
            </a:fld>
            <a:endParaRPr lang="en-US"/>
          </a:p>
        </p:txBody>
      </p:sp>
    </p:spTree>
    <p:extLst>
      <p:ext uri="{BB962C8B-B14F-4D97-AF65-F5344CB8AC3E}">
        <p14:creationId xmlns:p14="http://schemas.microsoft.com/office/powerpoint/2010/main" val="21214463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Considere el ejemplo mostrado. Se deben realizar los siguientes pasos para que se produzca la configuración automática de direcciones:</a:t>
            </a:r>
          </a:p>
          <a:p>
            <a:endParaRPr lang="es-ES" dirty="0"/>
          </a:p>
          <a:p>
            <a:r>
              <a:rPr lang="es-ES" dirty="0"/>
              <a:t>1. En el inicio, los hosts IPv6 A y B generan direcciones locales de enlace a partir de sus direcciones MAC.</a:t>
            </a:r>
          </a:p>
          <a:p>
            <a:endParaRPr lang="es-ES" dirty="0"/>
          </a:p>
          <a:p>
            <a:r>
              <a:rPr lang="es-ES" dirty="0"/>
              <a:t>2 Cada host  transmite mensajes RS. Cada mensaje utiliza la dirección local de enlace del host como dirección de origen para los paquetes RS.</a:t>
            </a:r>
          </a:p>
          <a:p>
            <a:endParaRPr lang="es-ES" dirty="0"/>
          </a:p>
          <a:p>
            <a:r>
              <a:rPr lang="es-ES" dirty="0"/>
              <a:t>3. El enrutador IPv6 recibe los mensajes RS.</a:t>
            </a:r>
          </a:p>
          <a:p>
            <a:endParaRPr lang="es-ES" dirty="0"/>
          </a:p>
          <a:p>
            <a:r>
              <a:rPr lang="es-ES" dirty="0"/>
              <a:t>4. El enrutador IPv6 transmite mensajes RA de confirmación a los hosts. Estos mensajes contienen una lista de prefijos.</a:t>
            </a:r>
          </a:p>
          <a:p>
            <a:endParaRPr lang="es-ES" dirty="0"/>
          </a:p>
          <a:p>
            <a:r>
              <a:rPr lang="es-ES" dirty="0"/>
              <a:t>5. Los hosts usan los prefijos para realizar la configuración automática.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39</a:t>
            </a:fld>
            <a:endParaRPr lang="en-US"/>
          </a:p>
        </p:txBody>
      </p:sp>
    </p:spTree>
    <p:extLst>
      <p:ext uri="{BB962C8B-B14F-4D97-AF65-F5344CB8AC3E}">
        <p14:creationId xmlns:p14="http://schemas.microsoft.com/office/powerpoint/2010/main" val="34950900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Considere el ejemplo mostrado. Se deben realizar los siguientes pasos para que se produzca la configuración automática de direcciones:</a:t>
            </a:r>
          </a:p>
          <a:p>
            <a:endParaRPr lang="es-ES" dirty="0"/>
          </a:p>
          <a:p>
            <a:r>
              <a:rPr lang="es-ES" dirty="0"/>
              <a:t>1. En el inicio, los hosts IPv6 A y B generan direcciones locales de enlace a partir de sus direcciones MAC.</a:t>
            </a:r>
          </a:p>
          <a:p>
            <a:endParaRPr lang="es-ES" dirty="0"/>
          </a:p>
          <a:p>
            <a:r>
              <a:rPr lang="es-ES" dirty="0"/>
              <a:t>2 Cada host  transmite mensajes RS. Cada mensaje utiliza la dirección local de enlace del host como dirección de origen para los paquetes RS.</a:t>
            </a:r>
          </a:p>
          <a:p>
            <a:endParaRPr lang="es-ES" dirty="0"/>
          </a:p>
          <a:p>
            <a:r>
              <a:rPr lang="es-ES" dirty="0"/>
              <a:t>3. El enrutador IPv6 recibe los mensajes RS.</a:t>
            </a:r>
          </a:p>
          <a:p>
            <a:endParaRPr lang="es-ES" dirty="0"/>
          </a:p>
          <a:p>
            <a:r>
              <a:rPr lang="es-ES" dirty="0"/>
              <a:t>4. El enrutador IPv6 transmite mensajes RA de confirmación a los hosts. Estos mensajes contienen una lista de prefijos.</a:t>
            </a:r>
          </a:p>
          <a:p>
            <a:endParaRPr lang="es-ES" dirty="0"/>
          </a:p>
          <a:p>
            <a:r>
              <a:rPr lang="es-ES" dirty="0"/>
              <a:t>5. Los hosts usan los prefijos para realizar la configuración automática.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40</a:t>
            </a:fld>
            <a:endParaRPr lang="en-US"/>
          </a:p>
        </p:txBody>
      </p:sp>
    </p:spTree>
    <p:extLst>
      <p:ext uri="{BB962C8B-B14F-4D97-AF65-F5344CB8AC3E}">
        <p14:creationId xmlns:p14="http://schemas.microsoft.com/office/powerpoint/2010/main" val="42188255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Considere el ejemplo mostrado. Se deben realizar los siguientes pasos para que se produzca la configuración automática de direcciones:</a:t>
            </a:r>
          </a:p>
          <a:p>
            <a:endParaRPr lang="es-ES" dirty="0"/>
          </a:p>
          <a:p>
            <a:r>
              <a:rPr lang="es-ES" dirty="0"/>
              <a:t>1. En el inicio, los hosts IPv6 A y B generan direcciones locales de enlace a partir de sus direcciones MAC.</a:t>
            </a:r>
          </a:p>
          <a:p>
            <a:endParaRPr lang="es-ES" dirty="0"/>
          </a:p>
          <a:p>
            <a:r>
              <a:rPr lang="es-ES" dirty="0"/>
              <a:t>2 Cada host  transmite mensajes RS. Cada mensaje utiliza la dirección local de enlace del host como dirección de origen para los paquetes RS.</a:t>
            </a:r>
          </a:p>
          <a:p>
            <a:endParaRPr lang="es-ES" dirty="0"/>
          </a:p>
          <a:p>
            <a:r>
              <a:rPr lang="es-ES" dirty="0"/>
              <a:t>3. El enrutador IPv6 recibe los mensajes RS.</a:t>
            </a:r>
          </a:p>
          <a:p>
            <a:endParaRPr lang="es-ES" dirty="0"/>
          </a:p>
          <a:p>
            <a:r>
              <a:rPr lang="es-ES" dirty="0"/>
              <a:t>4. El enrutador IPv6 transmite mensajes RA de confirmación a los hosts. Estos mensajes contienen una lista de prefijos.</a:t>
            </a:r>
          </a:p>
          <a:p>
            <a:endParaRPr lang="es-ES" dirty="0"/>
          </a:p>
          <a:p>
            <a:r>
              <a:rPr lang="es-ES" dirty="0"/>
              <a:t>5. Los hosts usan los prefijos para realizar la configuración automática.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41</a:t>
            </a:fld>
            <a:endParaRPr lang="en-US"/>
          </a:p>
        </p:txBody>
      </p:sp>
    </p:spTree>
    <p:extLst>
      <p:ext uri="{BB962C8B-B14F-4D97-AF65-F5344CB8AC3E}">
        <p14:creationId xmlns:p14="http://schemas.microsoft.com/office/powerpoint/2010/main" val="2919799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Aunque el agotamiento de direcciones fue una razón importante para el desarrollo de IPv6, existen otros problemas que IPv6 intenta resolver. La tabla mostrada muestra algunas de las diferencias entre IPv4 e IPv6.</a:t>
            </a:r>
          </a:p>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4</a:t>
            </a:fld>
            <a:endParaRPr lang="en-US"/>
          </a:p>
        </p:txBody>
      </p:sp>
    </p:spTree>
    <p:extLst>
      <p:ext uri="{BB962C8B-B14F-4D97-AF65-F5344CB8AC3E}">
        <p14:creationId xmlns:p14="http://schemas.microsoft.com/office/powerpoint/2010/main" val="12061016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Considere el ejemplo mostrado. Se deben realizar los siguientes pasos para que se produzca la configuración automática de direcciones:</a:t>
            </a:r>
          </a:p>
          <a:p>
            <a:endParaRPr lang="es-ES" dirty="0"/>
          </a:p>
          <a:p>
            <a:r>
              <a:rPr lang="es-ES" dirty="0"/>
              <a:t>1. En el inicio, los hosts IPv6 A y B generan direcciones locales de enlace a partir de sus direcciones MAC.</a:t>
            </a:r>
          </a:p>
          <a:p>
            <a:endParaRPr lang="es-ES" dirty="0"/>
          </a:p>
          <a:p>
            <a:r>
              <a:rPr lang="es-ES" dirty="0"/>
              <a:t>2 Cada host  transmite mensajes RS. Cada mensaje utiliza la dirección local de enlace del host como dirección de origen para los paquetes RS.</a:t>
            </a:r>
          </a:p>
          <a:p>
            <a:endParaRPr lang="es-ES" dirty="0"/>
          </a:p>
          <a:p>
            <a:r>
              <a:rPr lang="es-ES" dirty="0"/>
              <a:t>3. El enrutador IPv6 recibe los mensajes RS.</a:t>
            </a:r>
          </a:p>
          <a:p>
            <a:endParaRPr lang="es-ES" dirty="0"/>
          </a:p>
          <a:p>
            <a:r>
              <a:rPr lang="es-ES" dirty="0"/>
              <a:t>4. El enrutador IPv6 transmite mensajes RA de confirmación a los hosts. Estos mensajes contienen una lista de prefijos.</a:t>
            </a:r>
          </a:p>
          <a:p>
            <a:endParaRPr lang="es-ES" dirty="0"/>
          </a:p>
          <a:p>
            <a:r>
              <a:rPr lang="es-ES" dirty="0"/>
              <a:t>5. Los hosts usan los prefijos para realizar la configuración automática.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42</a:t>
            </a:fld>
            <a:endParaRPr lang="en-US"/>
          </a:p>
        </p:txBody>
      </p:sp>
    </p:spTree>
    <p:extLst>
      <p:ext uri="{BB962C8B-B14F-4D97-AF65-F5344CB8AC3E}">
        <p14:creationId xmlns:p14="http://schemas.microsoft.com/office/powerpoint/2010/main" val="21049881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Si no se desea la configuración automática sin estado, un administrador puede asignar manualmente una dirección estática a un nodo. DHCP también está disponible. En IPv6, DHCP se conoce como DHCPv6 con estado y RFC 3315 lo define.</a:t>
            </a:r>
          </a:p>
        </p:txBody>
      </p:sp>
      <p:sp>
        <p:nvSpPr>
          <p:cNvPr id="4" name="Slide Number Placeholder 3"/>
          <p:cNvSpPr>
            <a:spLocks noGrp="1"/>
          </p:cNvSpPr>
          <p:nvPr>
            <p:ph type="sldNum" sz="quarter" idx="5"/>
          </p:nvPr>
        </p:nvSpPr>
        <p:spPr/>
        <p:txBody>
          <a:bodyPr/>
          <a:lstStyle/>
          <a:p>
            <a:fld id="{4D0AA6C2-3ED3-4BD4-AB1E-2A382F0DA5D0}" type="slidenum">
              <a:rPr lang="en-US" smtClean="0"/>
              <a:t>43</a:t>
            </a:fld>
            <a:endParaRPr lang="en-US"/>
          </a:p>
        </p:txBody>
      </p:sp>
    </p:spTree>
    <p:extLst>
      <p:ext uri="{BB962C8B-B14F-4D97-AF65-F5344CB8AC3E}">
        <p14:creationId xmlns:p14="http://schemas.microsoft.com/office/powerpoint/2010/main" val="39619033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Existen varias razones para configurar DHCPv6; por ejemplo, es posible que desee implementar un esquema de direccionamiento IPv6 específico en su red. Es posible que desee una asignación dinámica de direcciones IP a servidores DNS. En algunos casos, es posible que necesite actualizaciones dinámicas para sus servidores DNS. Por motivos de seguridad, es posible que desee excluir la dirección MAC como parte de la dirección IPv6.</a:t>
            </a:r>
          </a:p>
          <a:p>
            <a:endParaRPr lang="es-ES" dirty="0"/>
          </a:p>
          <a:p>
            <a:r>
              <a:rPr lang="es-ES" dirty="0"/>
              <a:t>Tenga en cuenta que DHCPv6 y DHCPv4 son independientes y requieren configuraciones separadas.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44</a:t>
            </a:fld>
            <a:endParaRPr lang="en-US"/>
          </a:p>
        </p:txBody>
      </p:sp>
    </p:spTree>
    <p:extLst>
      <p:ext uri="{BB962C8B-B14F-4D97-AF65-F5344CB8AC3E}">
        <p14:creationId xmlns:p14="http://schemas.microsoft.com/office/powerpoint/2010/main" val="8839487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 muestran dos enrutadores con una dirección IPv6 local única asignada a su interfaz ge-0/0/1.0.</a:t>
            </a:r>
          </a:p>
          <a:p>
            <a:endParaRPr lang="es-ES" dirty="0"/>
          </a:p>
          <a:p>
            <a:r>
              <a:rPr lang="es-ES" dirty="0"/>
              <a:t>Las direcciones locales únicas son similares al concepto de direcciones privadas en IPv4. No se espera que sean enrutables en la Internet global. En su lugar, se pueden enrutar dentro de un área más limitada, como un sitio o entre un conjunto limitado de sitios. En la práctica, las aplicaciones pueden tratar estas direcciones como direcciones de ámbito global.</a:t>
            </a:r>
          </a:p>
          <a:p>
            <a:endParaRPr lang="es-ES" dirty="0"/>
          </a:p>
          <a:p>
            <a:r>
              <a:rPr lang="es-ES" dirty="0"/>
              <a:t>Originalmente, las direcciones privadas de IPv6 se definieron como direcciones locales del sitio utilizando (FEC0::/10), pero luego quedaron en desuso en RFC 3879 (Direcciones locales del sitio en desuso) por preocupaciones relacionadas con su falta de unicidad. El RFC proporciona detalles sobre los problemas potenciales que resultan de esta falta de unicidad.</a:t>
            </a:r>
          </a:p>
          <a:p>
            <a:endParaRPr lang="es-ES" dirty="0"/>
          </a:p>
          <a:p>
            <a:r>
              <a:rPr lang="es-ES" dirty="0"/>
              <a:t>Las direcciones locales únicas se especificaron más tarde cuando la comunidad IETF reconoció la necesidad de proporcionar direcciones IPv6 privadas. Los detalles se tratan en RFC 4193 (Direcciones de unidifusión IPv6 locales únicas). Estas direcciones tienen una alta probabilidad de unicidad global.</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45</a:t>
            </a:fld>
            <a:endParaRPr lang="en-US"/>
          </a:p>
        </p:txBody>
      </p:sp>
    </p:spTree>
    <p:extLst>
      <p:ext uri="{BB962C8B-B14F-4D97-AF65-F5344CB8AC3E}">
        <p14:creationId xmlns:p14="http://schemas.microsoft.com/office/powerpoint/2010/main" val="26390872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Utilice el comando </a:t>
            </a:r>
            <a:r>
              <a:rPr lang="es-ES" b="1" dirty="0"/>
              <a:t>show interface terse</a:t>
            </a:r>
            <a:r>
              <a:rPr lang="es-ES" dirty="0"/>
              <a:t> para verificar el estado de la interfaz. En este ejemplo, puede ver la dirección local del sitio definida anteriormente junto con las direcciones locales únicas que generaron y asignaron las interfaces configuradas.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46</a:t>
            </a:fld>
            <a:endParaRPr lang="en-US"/>
          </a:p>
        </p:txBody>
      </p:sp>
    </p:spTree>
    <p:extLst>
      <p:ext uri="{BB962C8B-B14F-4D97-AF65-F5344CB8AC3E}">
        <p14:creationId xmlns:p14="http://schemas.microsoft.com/office/powerpoint/2010/main" val="16811417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Utilice el comando show </a:t>
            </a:r>
            <a:r>
              <a:rPr lang="es-ES" dirty="0" err="1"/>
              <a:t>route</a:t>
            </a:r>
            <a:r>
              <a:rPr lang="es-ES" dirty="0"/>
              <a:t> table inet6.0 para verificar el contenido de la tabla de enrutamiento. En el resultado del ejemplo, las rutas de interfaz se agregan tanto para las direcciones locales del sitio como para las direcciones locales únicas.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47</a:t>
            </a:fld>
            <a:endParaRPr lang="en-US"/>
          </a:p>
        </p:txBody>
      </p:sp>
    </p:spTree>
    <p:extLst>
      <p:ext uri="{BB962C8B-B14F-4D97-AF65-F5344CB8AC3E}">
        <p14:creationId xmlns:p14="http://schemas.microsoft.com/office/powerpoint/2010/main" val="1201289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Inicialmente, todas las direcciones de la capa de enlace de datos de cualquier vecino IPv6 son desconocidas. Como se muestra aquí, puede usar la utilidad ping no solo para verificar la accesibilidad, sino también para conocer las direcciones de la capa de enlace de datos de los vecinos IPv6. Una vez que la operación de ping tiene éxito, el vecino de R1 (R2) aparece junto con su información de dirección de capa de enlace de datos y IPv6.</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48</a:t>
            </a:fld>
            <a:endParaRPr lang="en-US"/>
          </a:p>
        </p:txBody>
      </p:sp>
    </p:spTree>
    <p:extLst>
      <p:ext uri="{BB962C8B-B14F-4D97-AF65-F5344CB8AC3E}">
        <p14:creationId xmlns:p14="http://schemas.microsoft.com/office/powerpoint/2010/main" val="6349478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dirección de multidifusión es un identificador para un grupo de nodos. A diferencia de las direcciones </a:t>
            </a:r>
            <a:r>
              <a:rPr lang="es-ES" dirty="0" err="1"/>
              <a:t>anycast</a:t>
            </a:r>
            <a:r>
              <a:rPr lang="es-ES" dirty="0"/>
              <a:t>, cuando un paquete viaja a una dirección </a:t>
            </a:r>
            <a:r>
              <a:rPr lang="es-ES" dirty="0" err="1"/>
              <a:t>multicast</a:t>
            </a:r>
            <a:r>
              <a:rPr lang="es-ES" dirty="0"/>
              <a:t>, todos los miembros del grupo </a:t>
            </a:r>
            <a:r>
              <a:rPr lang="es-ES" dirty="0" err="1"/>
              <a:t>multicast</a:t>
            </a:r>
            <a:r>
              <a:rPr lang="es-ES" dirty="0"/>
              <a:t> procesan el paquete. Mientras que IPv4 ha definido la multidifusión, IPv6 la ha redefinido y mejorado.</a:t>
            </a:r>
          </a:p>
          <a:p>
            <a:endParaRPr lang="es-ES" dirty="0"/>
          </a:p>
          <a:p>
            <a:r>
              <a:rPr lang="es-ES" dirty="0"/>
              <a:t>Los paquetes de broadcast no son enrutables y todos los nodos de una subred deben procesarlos. Los paquetes de multidifusión, por otro lado, son procesados ​​solo por los nodos del grupo de multidifusión. Los paquetes de multidifusión también se pueden reenviar a través de enrutadores. En IPv6, ICMPv6 se usa para la administración de grupos de multidifusión para optimizar el tráfico de multidifusión. Este proceso se conoce como </a:t>
            </a:r>
            <a:r>
              <a:rPr lang="es-ES" dirty="0" err="1"/>
              <a:t>Multicast</a:t>
            </a:r>
            <a:r>
              <a:rPr lang="es-ES" dirty="0"/>
              <a:t> </a:t>
            </a:r>
            <a:r>
              <a:rPr lang="es-ES" dirty="0" err="1"/>
              <a:t>Listener</a:t>
            </a:r>
            <a:r>
              <a:rPr lang="es-ES" dirty="0"/>
              <a:t> Discovery (MLD).</a:t>
            </a:r>
          </a:p>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49</a:t>
            </a:fld>
            <a:endParaRPr lang="en-US"/>
          </a:p>
        </p:txBody>
      </p:sp>
    </p:spTree>
    <p:extLst>
      <p:ext uri="{BB962C8B-B14F-4D97-AF65-F5344CB8AC3E}">
        <p14:creationId xmlns:p14="http://schemas.microsoft.com/office/powerpoint/2010/main" val="22180570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a:p>
            <a:r>
              <a:rPr lang="es-ES" dirty="0"/>
              <a:t>Las direcciones de multidifusión se identifican con el byte de orden superior FF, o 1111 1111 en notación binaria. Existen los siguientes tres tipos de direcciones de multidifusión, como se define en RFC 4291:</a:t>
            </a:r>
          </a:p>
          <a:p>
            <a:endParaRPr lang="es-ES" dirty="0"/>
          </a:p>
          <a:p>
            <a:pPr marL="171450" indent="-171450">
              <a:buFont typeface="Arial" panose="020B0604020202020204" pitchFamily="34" charset="0"/>
              <a:buChar char="•"/>
            </a:pPr>
            <a:r>
              <a:rPr lang="es-ES" dirty="0"/>
              <a:t>Las direcciones de multidifusión de nodo solicitado son para mensajes NS;</a:t>
            </a:r>
          </a:p>
          <a:p>
            <a:pPr marL="171450" indent="-171450">
              <a:buFont typeface="Arial" panose="020B0604020202020204" pitchFamily="34" charset="0"/>
              <a:buChar char="•"/>
            </a:pPr>
            <a:r>
              <a:rPr lang="es-ES" dirty="0"/>
              <a:t>Las direcciones de multidifusión de todos los nodos son para mensajes RA; y</a:t>
            </a:r>
          </a:p>
          <a:p>
            <a:pPr marL="171450" indent="-171450">
              <a:buFont typeface="Arial" panose="020B0604020202020204" pitchFamily="34" charset="0"/>
              <a:buChar char="•"/>
            </a:pPr>
            <a:r>
              <a:rPr lang="es-ES" dirty="0"/>
              <a:t>Las direcciones de multidifusión de todos los enrutadores son para mensajes RS.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50</a:t>
            </a:fld>
            <a:endParaRPr lang="en-US"/>
          </a:p>
        </p:txBody>
      </p:sp>
    </p:spTree>
    <p:extLst>
      <p:ext uri="{BB962C8B-B14F-4D97-AF65-F5344CB8AC3E}">
        <p14:creationId xmlns:p14="http://schemas.microsoft.com/office/powerpoint/2010/main" val="29843968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dirección </a:t>
            </a:r>
            <a:r>
              <a:rPr lang="es-ES" dirty="0" err="1"/>
              <a:t>anycast</a:t>
            </a:r>
            <a:r>
              <a:rPr lang="es-ES" dirty="0"/>
              <a:t> es un nuevo tipo de dirección en IPv6 y RFC 2526 la define. Puede asignar una dirección </a:t>
            </a:r>
            <a:r>
              <a:rPr lang="es-ES" dirty="0" err="1"/>
              <a:t>anycast</a:t>
            </a:r>
            <a:r>
              <a:rPr lang="es-ES" dirty="0"/>
              <a:t> a múltiples interfaces en un grupo. Múltiples nodos pueden responder con la misma dirección </a:t>
            </a:r>
            <a:r>
              <a:rPr lang="es-ES" dirty="0" err="1"/>
              <a:t>anycast</a:t>
            </a:r>
            <a:r>
              <a:rPr lang="es-ES" dirty="0"/>
              <a:t>, pero el paquete viajará solo a uno de los nodos. Un paquete </a:t>
            </a:r>
            <a:r>
              <a:rPr lang="es-ES" dirty="0" err="1"/>
              <a:t>anycast</a:t>
            </a:r>
            <a:r>
              <a:rPr lang="es-ES" dirty="0"/>
              <a:t> viaja al nodo más cercano, según la noción de distancia determinada por los protocolos de enrutamiento en uso.</a:t>
            </a:r>
          </a:p>
          <a:p>
            <a:endParaRPr lang="es-ES" dirty="0"/>
          </a:p>
          <a:p>
            <a:r>
              <a:rPr lang="es-ES" dirty="0"/>
              <a:t>Las direcciones </a:t>
            </a:r>
            <a:r>
              <a:rPr lang="es-ES" dirty="0" err="1"/>
              <a:t>anycast</a:t>
            </a:r>
            <a:r>
              <a:rPr lang="es-ES" dirty="0"/>
              <a:t> ofrecen el potencial para una serie de servicios importantes. Por ejemplo, puede usar una dirección </a:t>
            </a:r>
            <a:r>
              <a:rPr lang="es-ES" dirty="0" err="1"/>
              <a:t>anycast</a:t>
            </a:r>
            <a:r>
              <a:rPr lang="es-ES" dirty="0"/>
              <a:t> para permitir que los nodos accedan a uno de una colección de servidores que brindan un servicio conocido, sin configuración manual en cada nodo de la lista de servidores. También puede usar una dirección </a:t>
            </a:r>
            <a:r>
              <a:rPr lang="es-ES" dirty="0" err="1"/>
              <a:t>anycast</a:t>
            </a:r>
            <a:r>
              <a:rPr lang="es-ES" dirty="0"/>
              <a:t> en una ruta de origen para forzar el enrutamiento a través de un ISP específico, sin limitar el enrutamiento a un solo enrutador específico que proporcione acceso a ese ISP.</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51</a:t>
            </a:fld>
            <a:endParaRPr lang="en-US"/>
          </a:p>
        </p:txBody>
      </p:sp>
    </p:spTree>
    <p:extLst>
      <p:ext uri="{BB962C8B-B14F-4D97-AF65-F5344CB8AC3E}">
        <p14:creationId xmlns:p14="http://schemas.microsoft.com/office/powerpoint/2010/main" val="3440224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Algunos de los beneficios adicionales de IPv6 incluyen:</a:t>
            </a:r>
          </a:p>
          <a:p>
            <a:endParaRPr lang="es-ES" dirty="0"/>
          </a:p>
          <a:p>
            <a:pPr marL="171450" indent="-171450">
              <a:buFont typeface="Arial" panose="020B0604020202020204" pitchFamily="34" charset="0"/>
              <a:buChar char="•"/>
            </a:pPr>
            <a:r>
              <a:rPr lang="es-ES" dirty="0"/>
              <a:t>Enrutamiento más eficiente;</a:t>
            </a:r>
          </a:p>
          <a:p>
            <a:pPr marL="171450" indent="-171450">
              <a:buFont typeface="Arial" panose="020B0604020202020204" pitchFamily="34" charset="0"/>
              <a:buChar char="•"/>
            </a:pPr>
            <a:r>
              <a:rPr lang="es-ES" dirty="0"/>
              <a:t>calidad de servicio (</a:t>
            </a:r>
            <a:r>
              <a:rPr lang="es-ES" dirty="0" err="1"/>
              <a:t>QoS</a:t>
            </a:r>
            <a:r>
              <a:rPr lang="es-ES" dirty="0"/>
              <a:t>);</a:t>
            </a:r>
          </a:p>
          <a:p>
            <a:pPr marL="171450" indent="-171450">
              <a:buFont typeface="Arial" panose="020B0604020202020204" pitchFamily="34" charset="0"/>
              <a:buChar char="•"/>
            </a:pPr>
            <a:r>
              <a:rPr lang="es-ES" dirty="0"/>
              <a:t>Eliminación del requisito de NAT;</a:t>
            </a:r>
          </a:p>
          <a:p>
            <a:pPr marL="171450" indent="-171450">
              <a:buFont typeface="Arial" panose="020B0604020202020204" pitchFamily="34" charset="0"/>
              <a:buChar char="•"/>
            </a:pPr>
            <a:r>
              <a:rPr lang="es-ES" dirty="0"/>
              <a:t>Seguridad de capa de red con IPsec de extremo a extremo;</a:t>
            </a:r>
          </a:p>
          <a:p>
            <a:pPr marL="171450" indent="-171450">
              <a:buFont typeface="Arial" panose="020B0604020202020204" pitchFamily="34" charset="0"/>
              <a:buChar char="•"/>
            </a:pPr>
            <a:r>
              <a:rPr lang="es-ES" dirty="0"/>
              <a:t>Facilidad de gestión mediante la configuración automática de direcciones sin estado (SLAAC); y</a:t>
            </a:r>
          </a:p>
          <a:p>
            <a:pPr marL="171450" indent="-171450">
              <a:buFont typeface="Arial" panose="020B0604020202020204" pitchFamily="34" charset="0"/>
              <a:buChar char="•"/>
            </a:pPr>
            <a:r>
              <a:rPr lang="es-ES" dirty="0"/>
              <a:t>Formato de encabezado mejorado para reducir la sobrecarga del encabezado.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a:t>
            </a:fld>
            <a:endParaRPr lang="en-US"/>
          </a:p>
        </p:txBody>
      </p:sp>
    </p:spTree>
    <p:extLst>
      <p:ext uri="{BB962C8B-B14F-4D97-AF65-F5344CB8AC3E}">
        <p14:creationId xmlns:p14="http://schemas.microsoft.com/office/powerpoint/2010/main" val="3756506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A,B</a:t>
            </a:r>
          </a:p>
        </p:txBody>
      </p:sp>
      <p:sp>
        <p:nvSpPr>
          <p:cNvPr id="4" name="Slide Number Placeholder 3"/>
          <p:cNvSpPr>
            <a:spLocks noGrp="1"/>
          </p:cNvSpPr>
          <p:nvPr>
            <p:ph type="sldNum" sz="quarter" idx="5"/>
          </p:nvPr>
        </p:nvSpPr>
        <p:spPr/>
        <p:txBody>
          <a:bodyPr/>
          <a:lstStyle/>
          <a:p>
            <a:fld id="{4D0AA6C2-3ED3-4BD4-AB1E-2A382F0DA5D0}" type="slidenum">
              <a:rPr lang="en-US" smtClean="0"/>
              <a:t>52</a:t>
            </a:fld>
            <a:endParaRPr lang="en-US"/>
          </a:p>
        </p:txBody>
      </p:sp>
    </p:spTree>
    <p:extLst>
      <p:ext uri="{BB962C8B-B14F-4D97-AF65-F5344CB8AC3E}">
        <p14:creationId xmlns:p14="http://schemas.microsoft.com/office/powerpoint/2010/main" val="17500549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B</a:t>
            </a:r>
          </a:p>
        </p:txBody>
      </p:sp>
      <p:sp>
        <p:nvSpPr>
          <p:cNvPr id="4" name="Slide Number Placeholder 3"/>
          <p:cNvSpPr>
            <a:spLocks noGrp="1"/>
          </p:cNvSpPr>
          <p:nvPr>
            <p:ph type="sldNum" sz="quarter" idx="5"/>
          </p:nvPr>
        </p:nvSpPr>
        <p:spPr/>
        <p:txBody>
          <a:bodyPr/>
          <a:lstStyle/>
          <a:p>
            <a:fld id="{4D0AA6C2-3ED3-4BD4-AB1E-2A382F0DA5D0}" type="slidenum">
              <a:rPr lang="en-US" smtClean="0"/>
              <a:t>53</a:t>
            </a:fld>
            <a:endParaRPr lang="en-US"/>
          </a:p>
        </p:txBody>
      </p:sp>
    </p:spTree>
    <p:extLst>
      <p:ext uri="{BB962C8B-B14F-4D97-AF65-F5344CB8AC3E}">
        <p14:creationId xmlns:p14="http://schemas.microsoft.com/office/powerpoint/2010/main" val="4685343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a:t>
            </a:r>
          </a:p>
        </p:txBody>
      </p:sp>
      <p:sp>
        <p:nvSpPr>
          <p:cNvPr id="4" name="Slide Number Placeholder 3"/>
          <p:cNvSpPr>
            <a:spLocks noGrp="1"/>
          </p:cNvSpPr>
          <p:nvPr>
            <p:ph type="sldNum" sz="quarter" idx="5"/>
          </p:nvPr>
        </p:nvSpPr>
        <p:spPr/>
        <p:txBody>
          <a:bodyPr/>
          <a:lstStyle/>
          <a:p>
            <a:fld id="{4D0AA6C2-3ED3-4BD4-AB1E-2A382F0DA5D0}" type="slidenum">
              <a:rPr lang="en-US" smtClean="0"/>
              <a:t>54</a:t>
            </a:fld>
            <a:endParaRPr lang="en-US"/>
          </a:p>
        </p:txBody>
      </p:sp>
    </p:spTree>
    <p:extLst>
      <p:ext uri="{BB962C8B-B14F-4D97-AF65-F5344CB8AC3E}">
        <p14:creationId xmlns:p14="http://schemas.microsoft.com/office/powerpoint/2010/main" val="24669930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55</a:t>
            </a:fld>
            <a:endParaRPr lang="en-US"/>
          </a:p>
        </p:txBody>
      </p:sp>
    </p:spTree>
    <p:extLst>
      <p:ext uri="{BB962C8B-B14F-4D97-AF65-F5344CB8AC3E}">
        <p14:creationId xmlns:p14="http://schemas.microsoft.com/office/powerpoint/2010/main" val="12951076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ejemplo muestra una muestra de la configuración de enrutamiento estático por defecto IPv6</a:t>
            </a:r>
          </a:p>
        </p:txBody>
      </p:sp>
      <p:sp>
        <p:nvSpPr>
          <p:cNvPr id="4" name="Slide Number Placeholder 3"/>
          <p:cNvSpPr>
            <a:spLocks noGrp="1"/>
          </p:cNvSpPr>
          <p:nvPr>
            <p:ph type="sldNum" sz="quarter" idx="5"/>
          </p:nvPr>
        </p:nvSpPr>
        <p:spPr/>
        <p:txBody>
          <a:bodyPr/>
          <a:lstStyle/>
          <a:p>
            <a:fld id="{4D0AA6C2-3ED3-4BD4-AB1E-2A382F0DA5D0}" type="slidenum">
              <a:rPr lang="en-US" smtClean="0"/>
              <a:t>56</a:t>
            </a:fld>
            <a:endParaRPr lang="en-US"/>
          </a:p>
        </p:txBody>
      </p:sp>
    </p:spTree>
    <p:extLst>
      <p:ext uri="{BB962C8B-B14F-4D97-AF65-F5344CB8AC3E}">
        <p14:creationId xmlns:p14="http://schemas.microsoft.com/office/powerpoint/2010/main" val="38247566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 muestra el comando de modo operativo utilizado para monitorear rutas estáticas en la tabla de enrutamiento inet6.0.</a:t>
            </a:r>
          </a:p>
        </p:txBody>
      </p:sp>
      <p:sp>
        <p:nvSpPr>
          <p:cNvPr id="4" name="Slide Number Placeholder 3"/>
          <p:cNvSpPr>
            <a:spLocks noGrp="1"/>
          </p:cNvSpPr>
          <p:nvPr>
            <p:ph type="sldNum" sz="quarter" idx="5"/>
          </p:nvPr>
        </p:nvSpPr>
        <p:spPr/>
        <p:txBody>
          <a:bodyPr/>
          <a:lstStyle/>
          <a:p>
            <a:fld id="{4D0AA6C2-3ED3-4BD4-AB1E-2A382F0DA5D0}" type="slidenum">
              <a:rPr lang="en-US" smtClean="0"/>
              <a:t>57</a:t>
            </a:fld>
            <a:endParaRPr lang="en-US"/>
          </a:p>
        </p:txBody>
      </p:sp>
    </p:spTree>
    <p:extLst>
      <p:ext uri="{BB962C8B-B14F-4D97-AF65-F5344CB8AC3E}">
        <p14:creationId xmlns:p14="http://schemas.microsoft.com/office/powerpoint/2010/main" val="40935815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 muestra una configuración OSPFv3 de muestra para dos enrutadores vecinos.</a:t>
            </a:r>
          </a:p>
          <a:p>
            <a:endParaRPr lang="es-ES" dirty="0"/>
          </a:p>
          <a:p>
            <a:r>
              <a:rPr lang="es-ES" dirty="0"/>
              <a:t>Tenga en cuenta que OSPFv3, similar a OSPFv2, utiliza una ID de enrutador (RID) de 32 bits, que se define en la jerarquía [editar opciones de enrutamiento].</a:t>
            </a:r>
          </a:p>
          <a:p>
            <a:r>
              <a:rPr lang="es-ES" dirty="0"/>
              <a:t>Aunque puede seleccionar dinámicamente el RID de las direcciones IPv4 definidas en el enrutador, se recomienda que siempre configure un RID.</a:t>
            </a:r>
          </a:p>
        </p:txBody>
      </p:sp>
      <p:sp>
        <p:nvSpPr>
          <p:cNvPr id="4" name="Slide Number Placeholder 3"/>
          <p:cNvSpPr>
            <a:spLocks noGrp="1"/>
          </p:cNvSpPr>
          <p:nvPr>
            <p:ph type="sldNum" sz="quarter" idx="5"/>
          </p:nvPr>
        </p:nvSpPr>
        <p:spPr/>
        <p:txBody>
          <a:bodyPr/>
          <a:lstStyle/>
          <a:p>
            <a:fld id="{4D0AA6C2-3ED3-4BD4-AB1E-2A382F0DA5D0}" type="slidenum">
              <a:rPr lang="en-US" smtClean="0"/>
              <a:t>58</a:t>
            </a:fld>
            <a:endParaRPr lang="en-US"/>
          </a:p>
        </p:txBody>
      </p:sp>
    </p:spTree>
    <p:extLst>
      <p:ext uri="{BB962C8B-B14F-4D97-AF65-F5344CB8AC3E}">
        <p14:creationId xmlns:p14="http://schemas.microsoft.com/office/powerpoint/2010/main" val="13994078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mayoría de los comandos show operativos que se usan para monitorear OSPFv3 son casi idénticos a los comandos que se usan para monitorear OSPFv2: la diferencia clave es que debe reemplazar la parte </a:t>
            </a:r>
            <a:r>
              <a:rPr lang="es-ES" dirty="0" err="1"/>
              <a:t>ospf</a:t>
            </a:r>
            <a:r>
              <a:rPr lang="es-ES" dirty="0"/>
              <a:t> de esos comandos con ospf3. Se muestran una serie de comandos operativos comunes para OSPFv2 y OSPFv3 a modo de comparación.</a:t>
            </a:r>
          </a:p>
        </p:txBody>
      </p:sp>
      <p:sp>
        <p:nvSpPr>
          <p:cNvPr id="4" name="Slide Number Placeholder 3"/>
          <p:cNvSpPr>
            <a:spLocks noGrp="1"/>
          </p:cNvSpPr>
          <p:nvPr>
            <p:ph type="sldNum" sz="quarter" idx="5"/>
          </p:nvPr>
        </p:nvSpPr>
        <p:spPr/>
        <p:txBody>
          <a:bodyPr/>
          <a:lstStyle/>
          <a:p>
            <a:fld id="{4D0AA6C2-3ED3-4BD4-AB1E-2A382F0DA5D0}" type="slidenum">
              <a:rPr lang="en-US" smtClean="0"/>
              <a:t>59</a:t>
            </a:fld>
            <a:endParaRPr lang="en-US"/>
          </a:p>
        </p:txBody>
      </p:sp>
    </p:spTree>
    <p:extLst>
      <p:ext uri="{BB962C8B-B14F-4D97-AF65-F5344CB8AC3E}">
        <p14:creationId xmlns:p14="http://schemas.microsoft.com/office/powerpoint/2010/main" val="41869966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 muestra una configuración de ejemplo de </a:t>
            </a:r>
            <a:r>
              <a:rPr lang="es-ES" dirty="0" err="1"/>
              <a:t>lS</a:t>
            </a:r>
            <a:r>
              <a:rPr lang="es-ES" dirty="0"/>
              <a:t>-IS que usa direccionamiento IPv6 en lugar de direccionamiento IPv4. Tenga en cuenta que, aparte de las direcciones IP, la configuración IS-IS es la misma para los entornos IPv6 e IPv4.</a:t>
            </a:r>
          </a:p>
        </p:txBody>
      </p:sp>
      <p:sp>
        <p:nvSpPr>
          <p:cNvPr id="4" name="Slide Number Placeholder 3"/>
          <p:cNvSpPr>
            <a:spLocks noGrp="1"/>
          </p:cNvSpPr>
          <p:nvPr>
            <p:ph type="sldNum" sz="quarter" idx="5"/>
          </p:nvPr>
        </p:nvSpPr>
        <p:spPr/>
        <p:txBody>
          <a:bodyPr/>
          <a:lstStyle/>
          <a:p>
            <a:fld id="{4D0AA6C2-3ED3-4BD4-AB1E-2A382F0DA5D0}" type="slidenum">
              <a:rPr lang="en-US" smtClean="0"/>
              <a:t>60</a:t>
            </a:fld>
            <a:endParaRPr lang="en-US"/>
          </a:p>
        </p:txBody>
      </p:sp>
    </p:spTree>
    <p:extLst>
      <p:ext uri="{BB962C8B-B14F-4D97-AF65-F5344CB8AC3E}">
        <p14:creationId xmlns:p14="http://schemas.microsoft.com/office/powerpoint/2010/main" val="26556688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utilizar los mismos comandos show operativos para IS-IS en entornos IPv4 e IPv6.</a:t>
            </a:r>
          </a:p>
        </p:txBody>
      </p:sp>
      <p:sp>
        <p:nvSpPr>
          <p:cNvPr id="4" name="Slide Number Placeholder 3"/>
          <p:cNvSpPr>
            <a:spLocks noGrp="1"/>
          </p:cNvSpPr>
          <p:nvPr>
            <p:ph type="sldNum" sz="quarter" idx="5"/>
          </p:nvPr>
        </p:nvSpPr>
        <p:spPr/>
        <p:txBody>
          <a:bodyPr/>
          <a:lstStyle/>
          <a:p>
            <a:fld id="{4D0AA6C2-3ED3-4BD4-AB1E-2A382F0DA5D0}" type="slidenum">
              <a:rPr lang="en-US" smtClean="0"/>
              <a:t>61</a:t>
            </a:fld>
            <a:endParaRPr lang="en-US"/>
          </a:p>
        </p:txBody>
      </p:sp>
    </p:spTree>
    <p:extLst>
      <p:ext uri="{BB962C8B-B14F-4D97-AF65-F5344CB8AC3E}">
        <p14:creationId xmlns:p14="http://schemas.microsoft.com/office/powerpoint/2010/main" val="2887857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encabezados de IPv6 incluyen mejoras sobre los encabezados de IPv4 que proporcionan un procesamiento más eficiente. Donde IPv4 tiene un campo de 40 bytes reservado para opciones especiales, IPv6 admite encabezados de extensión que se pueden agregar al encabezado de IPv6 para admitir opciones adicionales.</a:t>
            </a:r>
          </a:p>
          <a:p>
            <a:endParaRPr lang="es-ES" dirty="0"/>
          </a:p>
          <a:p>
            <a:r>
              <a:rPr lang="es-ES" dirty="0"/>
              <a:t>El encabezado de IPv6 tiene una longitud fija de 40 bytes e incluye los siguientes campos:</a:t>
            </a:r>
          </a:p>
          <a:p>
            <a:endParaRPr lang="es-ES" dirty="0"/>
          </a:p>
          <a:p>
            <a:pPr marL="171450" indent="-171450">
              <a:buFont typeface="Arial" panose="020B0604020202020204" pitchFamily="34" charset="0"/>
              <a:buChar char="•"/>
            </a:pPr>
            <a:r>
              <a:rPr lang="es-ES" dirty="0"/>
              <a:t>Versión, que es un campo de 4 bits que contiene el número 6, que indica IPv6;</a:t>
            </a:r>
          </a:p>
          <a:p>
            <a:pPr marL="171450" indent="-171450">
              <a:buFont typeface="Arial" panose="020B0604020202020204" pitchFamily="34" charset="0"/>
              <a:buChar char="•"/>
            </a:pPr>
            <a:r>
              <a:rPr lang="es-ES" dirty="0"/>
              <a:t>Clase de tráfico, que es un campo de 8 bits que determina la prioridad del tráfico:</a:t>
            </a:r>
          </a:p>
          <a:p>
            <a:pPr marL="171450" indent="-171450">
              <a:buFont typeface="Arial" panose="020B0604020202020204" pitchFamily="34" charset="0"/>
              <a:buChar char="•"/>
            </a:pPr>
            <a:r>
              <a:rPr lang="es-ES" dirty="0"/>
              <a:t>Etiqueta de flujo, que es un campo de 20 bits utilizado para la gestión de </a:t>
            </a:r>
            <a:r>
              <a:rPr lang="es-ES" dirty="0" err="1"/>
              <a:t>QoS</a:t>
            </a:r>
            <a:r>
              <a:rPr lang="es-ES" dirty="0"/>
              <a:t>:</a:t>
            </a:r>
          </a:p>
          <a:p>
            <a:pPr marL="171450" indent="-171450">
              <a:buFont typeface="Arial" panose="020B0604020202020204" pitchFamily="34" charset="0"/>
              <a:buChar char="•"/>
            </a:pPr>
            <a:r>
              <a:rPr lang="es-ES" dirty="0"/>
              <a:t>Longitud de la carga útil, que es un campo de 16 bits que indica el tamaño de la carga útil en octetos;</a:t>
            </a:r>
          </a:p>
          <a:p>
            <a:pPr marL="171450" indent="-171450">
              <a:buFont typeface="Arial" panose="020B0604020202020204" pitchFamily="34" charset="0"/>
              <a:buChar char="•"/>
            </a:pPr>
            <a:r>
              <a:rPr lang="es-ES" dirty="0"/>
              <a:t>Siguiente encabezado, que es un campo de 8 bits que indica el siguiente protocolo encapsulado;</a:t>
            </a:r>
          </a:p>
          <a:p>
            <a:pPr marL="171450" indent="-171450">
              <a:buFont typeface="Arial" panose="020B0604020202020204" pitchFamily="34" charset="0"/>
              <a:buChar char="•"/>
            </a:pPr>
            <a:r>
              <a:rPr lang="es-ES" dirty="0"/>
              <a:t>Límite de salto, que es un campo de 8 bits que reemplaza el campo de tiempo de vida (TTL) en IPv4:</a:t>
            </a:r>
          </a:p>
          <a:p>
            <a:pPr marL="171450" indent="-171450">
              <a:buFont typeface="Arial" panose="020B0604020202020204" pitchFamily="34" charset="0"/>
              <a:buChar char="•"/>
            </a:pPr>
            <a:r>
              <a:rPr lang="es-ES" dirty="0"/>
              <a:t>Dirección de origen, que es un campo de 128 bits; y</a:t>
            </a:r>
          </a:p>
          <a:p>
            <a:pPr marL="171450" indent="-171450">
              <a:buFont typeface="Arial" panose="020B0604020202020204" pitchFamily="34" charset="0"/>
              <a:buChar char="•"/>
            </a:pPr>
            <a:r>
              <a:rPr lang="es-ES" dirty="0"/>
              <a:t>Dirección de destino, que es un campo de 128 bits.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a:t>
            </a:fld>
            <a:endParaRPr lang="en-US"/>
          </a:p>
        </p:txBody>
      </p:sp>
    </p:spTree>
    <p:extLst>
      <p:ext uri="{BB962C8B-B14F-4D97-AF65-F5344CB8AC3E}">
        <p14:creationId xmlns:p14="http://schemas.microsoft.com/office/powerpoint/2010/main" val="7573300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Aquí se muestra una configuración de BGP de muestra. La configuración de BGP es casi idéntica para IPv6 que para IPv4. La principal diferencia es que especifica una dirección IPv6 para las direcciones local y de pares en lugar de las direcciones IPv4.</a:t>
            </a:r>
          </a:p>
        </p:txBody>
      </p:sp>
      <p:sp>
        <p:nvSpPr>
          <p:cNvPr id="4" name="Slide Number Placeholder 3"/>
          <p:cNvSpPr>
            <a:spLocks noGrp="1"/>
          </p:cNvSpPr>
          <p:nvPr>
            <p:ph type="sldNum" sz="quarter" idx="5"/>
          </p:nvPr>
        </p:nvSpPr>
        <p:spPr/>
        <p:txBody>
          <a:bodyPr/>
          <a:lstStyle/>
          <a:p>
            <a:fld id="{4D0AA6C2-3ED3-4BD4-AB1E-2A382F0DA5D0}" type="slidenum">
              <a:rPr lang="en-US" smtClean="0"/>
              <a:t>62</a:t>
            </a:fld>
            <a:endParaRPr lang="en-US"/>
          </a:p>
        </p:txBody>
      </p:sp>
    </p:spTree>
    <p:extLst>
      <p:ext uri="{BB962C8B-B14F-4D97-AF65-F5344CB8AC3E}">
        <p14:creationId xmlns:p14="http://schemas.microsoft.com/office/powerpoint/2010/main" val="24535753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Utiliza los mismos comandos show operativos para BGP en entornos IPv6 que utiliza en entornos IPv4. El comando show </a:t>
            </a:r>
            <a:r>
              <a:rPr lang="es-ES" dirty="0" err="1"/>
              <a:t>bgp</a:t>
            </a:r>
            <a:r>
              <a:rPr lang="es-ES" dirty="0"/>
              <a:t> </a:t>
            </a:r>
            <a:r>
              <a:rPr lang="es-ES" dirty="0" err="1"/>
              <a:t>summary</a:t>
            </a:r>
            <a:r>
              <a:rPr lang="es-ES" dirty="0"/>
              <a:t> para dos pares IPv6 en diferentes grupos BGP se muestra aquí.</a:t>
            </a:r>
          </a:p>
        </p:txBody>
      </p:sp>
      <p:sp>
        <p:nvSpPr>
          <p:cNvPr id="4" name="Slide Number Placeholder 3"/>
          <p:cNvSpPr>
            <a:spLocks noGrp="1"/>
          </p:cNvSpPr>
          <p:nvPr>
            <p:ph type="sldNum" sz="quarter" idx="5"/>
          </p:nvPr>
        </p:nvSpPr>
        <p:spPr/>
        <p:txBody>
          <a:bodyPr/>
          <a:lstStyle/>
          <a:p>
            <a:fld id="{4D0AA6C2-3ED3-4BD4-AB1E-2A382F0DA5D0}" type="slidenum">
              <a:rPr lang="en-US" smtClean="0"/>
              <a:t>63</a:t>
            </a:fld>
            <a:endParaRPr lang="en-US"/>
          </a:p>
        </p:txBody>
      </p:sp>
    </p:spTree>
    <p:extLst>
      <p:ext uri="{BB962C8B-B14F-4D97-AF65-F5344CB8AC3E}">
        <p14:creationId xmlns:p14="http://schemas.microsoft.com/office/powerpoint/2010/main" val="41951971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a:t>
            </a:r>
          </a:p>
        </p:txBody>
      </p:sp>
      <p:sp>
        <p:nvSpPr>
          <p:cNvPr id="4" name="Slide Number Placeholder 3"/>
          <p:cNvSpPr>
            <a:spLocks noGrp="1"/>
          </p:cNvSpPr>
          <p:nvPr>
            <p:ph type="sldNum" sz="quarter" idx="5"/>
          </p:nvPr>
        </p:nvSpPr>
        <p:spPr/>
        <p:txBody>
          <a:bodyPr/>
          <a:lstStyle/>
          <a:p>
            <a:fld id="{4D0AA6C2-3ED3-4BD4-AB1E-2A382F0DA5D0}" type="slidenum">
              <a:rPr lang="en-US" smtClean="0"/>
              <a:t>64</a:t>
            </a:fld>
            <a:endParaRPr lang="en-US"/>
          </a:p>
        </p:txBody>
      </p:sp>
    </p:spTree>
    <p:extLst>
      <p:ext uri="{BB962C8B-B14F-4D97-AF65-F5344CB8AC3E}">
        <p14:creationId xmlns:p14="http://schemas.microsoft.com/office/powerpoint/2010/main" val="23131113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65</a:t>
            </a:fld>
            <a:endParaRPr lang="en-US"/>
          </a:p>
        </p:txBody>
      </p:sp>
    </p:spTree>
    <p:extLst>
      <p:ext uri="{BB962C8B-B14F-4D97-AF65-F5344CB8AC3E}">
        <p14:creationId xmlns:p14="http://schemas.microsoft.com/office/powerpoint/2010/main" val="14244822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66</a:t>
            </a:fld>
            <a:endParaRPr lang="en-US"/>
          </a:p>
        </p:txBody>
      </p:sp>
    </p:spTree>
    <p:extLst>
      <p:ext uri="{BB962C8B-B14F-4D97-AF65-F5344CB8AC3E}">
        <p14:creationId xmlns:p14="http://schemas.microsoft.com/office/powerpoint/2010/main" val="33100166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67</a:t>
            </a:fld>
            <a:endParaRPr lang="en-US"/>
          </a:p>
        </p:txBody>
      </p:sp>
    </p:spTree>
    <p:extLst>
      <p:ext uri="{BB962C8B-B14F-4D97-AF65-F5344CB8AC3E}">
        <p14:creationId xmlns:p14="http://schemas.microsoft.com/office/powerpoint/2010/main" val="12882494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método de transición amplia sugiere el uso de túneles para abarcar redes IPv4 hasta que todos los enrutadores intermedios se hayan actualizado para admitir IPv6.</a:t>
            </a:r>
          </a:p>
          <a:p>
            <a:endParaRPr lang="es-ES" dirty="0"/>
          </a:p>
          <a:p>
            <a:r>
              <a:rPr lang="es-ES" dirty="0"/>
              <a:t>La tunelización requiere la encapsulación del paquete IPv6 dentro de un encabezado IPv4. Luego, el nuevo paquete IPv4 se reenvía a través de la red IPv4 al otro lado, donde se elimina el encabezado IPv4 y el paquete IPv6 se procesa o se reenvía.</a:t>
            </a:r>
          </a:p>
          <a:p>
            <a:endParaRPr lang="es-ES" dirty="0"/>
          </a:p>
          <a:p>
            <a:r>
              <a:rPr lang="es-ES" dirty="0"/>
              <a:t>Se han definido muchos enfoques para la tunelización. Los cuatro enfoques, que actualmente son los más prometedores, son:</a:t>
            </a:r>
          </a:p>
          <a:p>
            <a:endParaRPr lang="es-ES" dirty="0"/>
          </a:p>
          <a:p>
            <a:pPr marL="171450" indent="-171450">
              <a:buFont typeface="Arial" panose="020B0604020202020204" pitchFamily="34" charset="0"/>
              <a:buChar char="•"/>
            </a:pPr>
            <a:r>
              <a:rPr lang="es-ES" dirty="0"/>
              <a:t>Direccionamiento compatible con IPv4;</a:t>
            </a:r>
          </a:p>
          <a:p>
            <a:pPr marL="171450" indent="-171450">
              <a:buFont typeface="Arial" panose="020B0604020202020204" pitchFamily="34" charset="0"/>
              <a:buChar char="•"/>
            </a:pPr>
            <a:r>
              <a:rPr lang="es-ES" dirty="0"/>
              <a:t>Túneles configurados;</a:t>
            </a:r>
          </a:p>
          <a:p>
            <a:pPr marL="171450" indent="-171450">
              <a:buFont typeface="Arial" panose="020B0604020202020204" pitchFamily="34" charset="0"/>
              <a:buChar char="•"/>
            </a:pPr>
            <a:r>
              <a:rPr lang="es-ES" dirty="0"/>
              <a:t>6to4; y</a:t>
            </a:r>
          </a:p>
          <a:p>
            <a:pPr marL="171450" indent="-171450">
              <a:buFont typeface="Arial" panose="020B0604020202020204" pitchFamily="34" charset="0"/>
              <a:buChar char="•"/>
            </a:pPr>
            <a:r>
              <a:rPr lang="es-ES" dirty="0"/>
              <a:t>6over4.</a:t>
            </a:r>
          </a:p>
        </p:txBody>
      </p:sp>
      <p:sp>
        <p:nvSpPr>
          <p:cNvPr id="4" name="Slide Number Placeholder 3"/>
          <p:cNvSpPr>
            <a:spLocks noGrp="1"/>
          </p:cNvSpPr>
          <p:nvPr>
            <p:ph type="sldNum" sz="quarter" idx="5"/>
          </p:nvPr>
        </p:nvSpPr>
        <p:spPr/>
        <p:txBody>
          <a:bodyPr/>
          <a:lstStyle/>
          <a:p>
            <a:fld id="{4D0AA6C2-3ED3-4BD4-AB1E-2A382F0DA5D0}" type="slidenum">
              <a:rPr lang="en-US" smtClean="0"/>
              <a:t>68</a:t>
            </a:fld>
            <a:endParaRPr lang="en-US"/>
          </a:p>
        </p:txBody>
      </p:sp>
    </p:spTree>
    <p:extLst>
      <p:ext uri="{BB962C8B-B14F-4D97-AF65-F5344CB8AC3E}">
        <p14:creationId xmlns:p14="http://schemas.microsoft.com/office/powerpoint/2010/main" val="24316732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método de transición amplia sugiere el uso de túneles para abarcar redes IPv4 hasta que todos los enrutadores intermedios se hayan actualizado para admitir IPv6.</a:t>
            </a:r>
          </a:p>
          <a:p>
            <a:endParaRPr lang="es-ES" dirty="0"/>
          </a:p>
          <a:p>
            <a:r>
              <a:rPr lang="es-ES" dirty="0"/>
              <a:t>La tunelización requiere la encapsulación del paquete IPv6 dentro de un encabezado IPv4. Luego, el nuevo paquete IPv4 se reenvía a través de la red IPv4 al otro lado, donde se elimina el encabezado IPv4 y el paquete IPv6 se procesa o se reenvía.</a:t>
            </a:r>
          </a:p>
          <a:p>
            <a:endParaRPr lang="es-ES" dirty="0"/>
          </a:p>
          <a:p>
            <a:r>
              <a:rPr lang="es-ES" dirty="0"/>
              <a:t>Se han definido muchos enfoques para la tunelización. Los cuatro enfoques, que actualmente son los más prometedores, son:</a:t>
            </a:r>
          </a:p>
          <a:p>
            <a:endParaRPr lang="es-ES" dirty="0"/>
          </a:p>
          <a:p>
            <a:pPr marL="171450" indent="-171450">
              <a:buFont typeface="Arial" panose="020B0604020202020204" pitchFamily="34" charset="0"/>
              <a:buChar char="•"/>
            </a:pPr>
            <a:r>
              <a:rPr lang="es-ES" dirty="0"/>
              <a:t>Direccionamiento compatible con IPv4;</a:t>
            </a:r>
          </a:p>
          <a:p>
            <a:pPr marL="171450" indent="-171450">
              <a:buFont typeface="Arial" panose="020B0604020202020204" pitchFamily="34" charset="0"/>
              <a:buChar char="•"/>
            </a:pPr>
            <a:r>
              <a:rPr lang="es-ES" dirty="0"/>
              <a:t>Túneles configurados;</a:t>
            </a:r>
          </a:p>
          <a:p>
            <a:pPr marL="171450" indent="-171450">
              <a:buFont typeface="Arial" panose="020B0604020202020204" pitchFamily="34" charset="0"/>
              <a:buChar char="•"/>
            </a:pPr>
            <a:r>
              <a:rPr lang="es-ES" dirty="0"/>
              <a:t>6to4; y</a:t>
            </a:r>
          </a:p>
          <a:p>
            <a:pPr marL="171450" indent="-171450">
              <a:buFont typeface="Arial" panose="020B0604020202020204" pitchFamily="34" charset="0"/>
              <a:buChar char="•"/>
            </a:pPr>
            <a:r>
              <a:rPr lang="es-ES" dirty="0"/>
              <a:t>6over4.</a:t>
            </a:r>
          </a:p>
        </p:txBody>
      </p:sp>
      <p:sp>
        <p:nvSpPr>
          <p:cNvPr id="4" name="Slide Number Placeholder 3"/>
          <p:cNvSpPr>
            <a:spLocks noGrp="1"/>
          </p:cNvSpPr>
          <p:nvPr>
            <p:ph type="sldNum" sz="quarter" idx="5"/>
          </p:nvPr>
        </p:nvSpPr>
        <p:spPr/>
        <p:txBody>
          <a:bodyPr/>
          <a:lstStyle/>
          <a:p>
            <a:fld id="{4D0AA6C2-3ED3-4BD4-AB1E-2A382F0DA5D0}" type="slidenum">
              <a:rPr lang="en-US" smtClean="0"/>
              <a:t>69</a:t>
            </a:fld>
            <a:endParaRPr lang="en-US"/>
          </a:p>
        </p:txBody>
      </p:sp>
    </p:spTree>
    <p:extLst>
      <p:ext uri="{BB962C8B-B14F-4D97-AF65-F5344CB8AC3E}">
        <p14:creationId xmlns:p14="http://schemas.microsoft.com/office/powerpoint/2010/main" val="18320474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 muestran el objetivo y la topología utilizados para el caso de uso de túneles IPv6 sobre IPv4 (también conocidos como túneles configurados).</a:t>
            </a:r>
          </a:p>
        </p:txBody>
      </p:sp>
      <p:sp>
        <p:nvSpPr>
          <p:cNvPr id="4" name="Slide Number Placeholder 3"/>
          <p:cNvSpPr>
            <a:spLocks noGrp="1"/>
          </p:cNvSpPr>
          <p:nvPr>
            <p:ph type="sldNum" sz="quarter" idx="5"/>
          </p:nvPr>
        </p:nvSpPr>
        <p:spPr/>
        <p:txBody>
          <a:bodyPr/>
          <a:lstStyle/>
          <a:p>
            <a:fld id="{4D0AA6C2-3ED3-4BD4-AB1E-2A382F0DA5D0}" type="slidenum">
              <a:rPr lang="en-US" smtClean="0"/>
              <a:t>70</a:t>
            </a:fld>
            <a:endParaRPr lang="en-US"/>
          </a:p>
        </p:txBody>
      </p:sp>
    </p:spTree>
    <p:extLst>
      <p:ext uri="{BB962C8B-B14F-4D97-AF65-F5344CB8AC3E}">
        <p14:creationId xmlns:p14="http://schemas.microsoft.com/office/powerpoint/2010/main" val="6293359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 muestra la configuración de la interfaz de túnel para los dispositivos R1 y R2.</a:t>
            </a:r>
          </a:p>
        </p:txBody>
      </p:sp>
      <p:sp>
        <p:nvSpPr>
          <p:cNvPr id="4" name="Slide Number Placeholder 3"/>
          <p:cNvSpPr>
            <a:spLocks noGrp="1"/>
          </p:cNvSpPr>
          <p:nvPr>
            <p:ph type="sldNum" sz="quarter" idx="5"/>
          </p:nvPr>
        </p:nvSpPr>
        <p:spPr/>
        <p:txBody>
          <a:bodyPr/>
          <a:lstStyle/>
          <a:p>
            <a:fld id="{4D0AA6C2-3ED3-4BD4-AB1E-2A382F0DA5D0}" type="slidenum">
              <a:rPr lang="en-US" smtClean="0"/>
              <a:t>71</a:t>
            </a:fld>
            <a:endParaRPr lang="en-US"/>
          </a:p>
        </p:txBody>
      </p:sp>
    </p:spTree>
    <p:extLst>
      <p:ext uri="{BB962C8B-B14F-4D97-AF65-F5344CB8AC3E}">
        <p14:creationId xmlns:p14="http://schemas.microsoft.com/office/powerpoint/2010/main" val="1205113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encabezados de IPv4 y los encabezados de IPv6 comparten varias características. Por ejemplo, los campos de versión, origen y destino de IPv4 se transfirieron a IPv6.</a:t>
            </a:r>
          </a:p>
          <a:p>
            <a:endParaRPr lang="es-ES" dirty="0"/>
          </a:p>
          <a:p>
            <a:r>
              <a:rPr lang="es-ES" dirty="0"/>
              <a:t>Una de las mayores diferencias entre un paquete IPv4 y un paquete IPv6 es que, si IPv6 necesita fragmentar un paquete, utiliza extensión</a:t>
            </a:r>
          </a:p>
          <a:p>
            <a:r>
              <a:rPr lang="es-ES" dirty="0"/>
              <a:t>encabezados para hacerlo.</a:t>
            </a:r>
          </a:p>
          <a:p>
            <a:endParaRPr lang="es-ES" dirty="0"/>
          </a:p>
          <a:p>
            <a:r>
              <a:rPr lang="es-ES" dirty="0"/>
              <a:t>Se eliminaron varios campos del encabezado de IPv4 en favor de un encabezado más eficiente y optimizado. Dado que el encabezado de IPv6 siempre tiene un tamaño fijo, la longitud del encabezado ya no es necesaria. Si un paquete requiere fragmentación, los encabezados de extensión se harán cargo del proceso mediante el descubrimiento de la unidad de transmisión máxima de ruta (MTU de ruta).</a:t>
            </a:r>
          </a:p>
          <a:p>
            <a:endParaRPr lang="es-ES" dirty="0"/>
          </a:p>
          <a:p>
            <a:r>
              <a:rPr lang="es-ES" dirty="0"/>
              <a:t>Algunos campos del encabezado de IPv6 se movieron de sus ubicaciones anteriores en IPv4. El campo Tipo de servicio (</a:t>
            </a:r>
            <a:r>
              <a:rPr lang="es-ES" dirty="0" err="1"/>
              <a:t>ToS</a:t>
            </a:r>
            <a:r>
              <a:rPr lang="es-ES" dirty="0"/>
              <a:t>) fue reemplazado por el campo Clase de tráfico (TC). Los campos TTL y de protocolo también se renombraron y movieron en IPv6. El campo Etiqueta de flujo es un campo nuevo en IPv6.</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a:t>
            </a:fld>
            <a:endParaRPr lang="en-US"/>
          </a:p>
        </p:txBody>
      </p:sp>
    </p:spTree>
    <p:extLst>
      <p:ext uri="{BB962C8B-B14F-4D97-AF65-F5344CB8AC3E}">
        <p14:creationId xmlns:p14="http://schemas.microsoft.com/office/powerpoint/2010/main" val="11675257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configuración mostrada muestra las rutas requeridas para el dispositivo R1. La ruta estática IPv4 se usa para establecer el túnel GRE y la ruta estática IPv6 se usa para dirigir el tráfico destinado a la red IPv6 remota a través del túnel GRE.</a:t>
            </a:r>
          </a:p>
          <a:p>
            <a:endParaRPr lang="es-ES" dirty="0"/>
          </a:p>
          <a:p>
            <a:r>
              <a:rPr lang="es-ES" dirty="0"/>
              <a:t>Se muestra la salida que indica la configuración de R2.</a:t>
            </a:r>
          </a:p>
          <a:p>
            <a:endParaRPr lang="es-ES" dirty="0"/>
          </a:p>
          <a:p>
            <a:r>
              <a:rPr lang="es-ES" dirty="0"/>
              <a:t>Aunque no se muestra en este ejemplo, todos los dispositivos intermediarios entre los extremos del túnel (R1 y R2, en este ejemplo) deben tener una ruta a las direcciones IP utilizadas para el túnel (normalmente, direcciones de </a:t>
            </a:r>
            <a:r>
              <a:rPr lang="es-ES" dirty="0" err="1"/>
              <a:t>Ioopback</a:t>
            </a:r>
            <a:r>
              <a:rPr lang="es-ES" dirty="0"/>
              <a:t>).</a:t>
            </a:r>
          </a:p>
        </p:txBody>
      </p:sp>
      <p:sp>
        <p:nvSpPr>
          <p:cNvPr id="4" name="Slide Number Placeholder 3"/>
          <p:cNvSpPr>
            <a:spLocks noGrp="1"/>
          </p:cNvSpPr>
          <p:nvPr>
            <p:ph type="sldNum" sz="quarter" idx="5"/>
          </p:nvPr>
        </p:nvSpPr>
        <p:spPr/>
        <p:txBody>
          <a:bodyPr/>
          <a:lstStyle/>
          <a:p>
            <a:fld id="{4D0AA6C2-3ED3-4BD4-AB1E-2A382F0DA5D0}" type="slidenum">
              <a:rPr lang="en-US" smtClean="0"/>
              <a:t>72</a:t>
            </a:fld>
            <a:endParaRPr lang="en-US"/>
          </a:p>
        </p:txBody>
      </p:sp>
    </p:spTree>
    <p:extLst>
      <p:ext uri="{BB962C8B-B14F-4D97-AF65-F5344CB8AC3E}">
        <p14:creationId xmlns:p14="http://schemas.microsoft.com/office/powerpoint/2010/main" val="36591065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configuración mostrada muestra las rutas requeridas para el dispositivo R1. La ruta estática IPv4 se usa para establecer el túnel GRE y la ruta estática IPv6 se usa para dirigir el tráfico destinado a la red IPv6 remota a través del túnel GRE.</a:t>
            </a:r>
          </a:p>
          <a:p>
            <a:endParaRPr lang="es-ES" dirty="0"/>
          </a:p>
          <a:p>
            <a:r>
              <a:rPr lang="es-ES" dirty="0"/>
              <a:t>Se muestra la salida que indica la configuración de R2.</a:t>
            </a:r>
          </a:p>
          <a:p>
            <a:endParaRPr lang="es-ES" dirty="0"/>
          </a:p>
          <a:p>
            <a:r>
              <a:rPr lang="es-ES" dirty="0"/>
              <a:t>Aunque no se muestra en este ejemplo, todos los dispositivos intermediarios entre los extremos del túnel (R1 y R2, en este ejemplo) deben tener una ruta a las direcciones IP utilizadas para el túnel (normalmente, direcciones de </a:t>
            </a:r>
            <a:r>
              <a:rPr lang="es-ES" dirty="0" err="1"/>
              <a:t>Ioopback</a:t>
            </a:r>
            <a:r>
              <a:rPr lang="es-ES" dirty="0"/>
              <a:t>).</a:t>
            </a:r>
          </a:p>
        </p:txBody>
      </p:sp>
      <p:sp>
        <p:nvSpPr>
          <p:cNvPr id="4" name="Slide Number Placeholder 3"/>
          <p:cNvSpPr>
            <a:spLocks noGrp="1"/>
          </p:cNvSpPr>
          <p:nvPr>
            <p:ph type="sldNum" sz="quarter" idx="5"/>
          </p:nvPr>
        </p:nvSpPr>
        <p:spPr/>
        <p:txBody>
          <a:bodyPr/>
          <a:lstStyle/>
          <a:p>
            <a:fld id="{4D0AA6C2-3ED3-4BD4-AB1E-2A382F0DA5D0}" type="slidenum">
              <a:rPr lang="en-US" smtClean="0"/>
              <a:t>73</a:t>
            </a:fld>
            <a:endParaRPr lang="en-US"/>
          </a:p>
        </p:txBody>
      </p:sp>
    </p:spTree>
    <p:extLst>
      <p:ext uri="{BB962C8B-B14F-4D97-AF65-F5344CB8AC3E}">
        <p14:creationId xmlns:p14="http://schemas.microsoft.com/office/powerpoint/2010/main" val="25376972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el comando show interfaces terse para verificar rápidamente que la interfaz del túnel está activa.</a:t>
            </a:r>
          </a:p>
          <a:p>
            <a:endParaRPr lang="es-ES" dirty="0"/>
          </a:p>
          <a:p>
            <a:r>
              <a:rPr lang="es-ES" dirty="0"/>
              <a:t>Utilice el comando show </a:t>
            </a:r>
            <a:r>
              <a:rPr lang="es-ES" dirty="0" err="1"/>
              <a:t>route</a:t>
            </a:r>
            <a:r>
              <a:rPr lang="es-ES" dirty="0"/>
              <a:t> para asegurarse de que estén instaladas las rutas requeridas. Debe realizar este paso de verificación en ambos extremos del túnel.</a:t>
            </a:r>
          </a:p>
          <a:p>
            <a:endParaRPr lang="es-ES" dirty="0"/>
          </a:p>
          <a:p>
            <a:r>
              <a:rPr lang="es-ES" dirty="0"/>
              <a:t>La tarea de verificación final destacada incluye el envío de tráfico IPv6 a través del túnel basado en IPv4. Una vez que el tráfico IPv6 se envía y recibe a través del túnel, puede usar el comando show interfaces para verificar las estadísticas de uso en la interfaz GRE.</a:t>
            </a:r>
          </a:p>
        </p:txBody>
      </p:sp>
      <p:sp>
        <p:nvSpPr>
          <p:cNvPr id="4" name="Slide Number Placeholder 3"/>
          <p:cNvSpPr>
            <a:spLocks noGrp="1"/>
          </p:cNvSpPr>
          <p:nvPr>
            <p:ph type="sldNum" sz="quarter" idx="5"/>
          </p:nvPr>
        </p:nvSpPr>
        <p:spPr/>
        <p:txBody>
          <a:bodyPr/>
          <a:lstStyle/>
          <a:p>
            <a:fld id="{4D0AA6C2-3ED3-4BD4-AB1E-2A382F0DA5D0}" type="slidenum">
              <a:rPr lang="en-US" smtClean="0"/>
              <a:t>74</a:t>
            </a:fld>
            <a:endParaRPr lang="en-US"/>
          </a:p>
        </p:txBody>
      </p:sp>
    </p:spTree>
    <p:extLst>
      <p:ext uri="{BB962C8B-B14F-4D97-AF65-F5344CB8AC3E}">
        <p14:creationId xmlns:p14="http://schemas.microsoft.com/office/powerpoint/2010/main" val="21324592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el comando show interfaces terse para verificar rápidamente que la interfaz del túnel está activa.</a:t>
            </a:r>
          </a:p>
          <a:p>
            <a:endParaRPr lang="es-ES" dirty="0"/>
          </a:p>
          <a:p>
            <a:r>
              <a:rPr lang="es-ES" dirty="0"/>
              <a:t>Utilice el comando show </a:t>
            </a:r>
            <a:r>
              <a:rPr lang="es-ES" dirty="0" err="1"/>
              <a:t>route</a:t>
            </a:r>
            <a:r>
              <a:rPr lang="es-ES" dirty="0"/>
              <a:t> para asegurarse de que estén instaladas las rutas requeridas. Debe realizar este paso de verificación en ambos extremos del túnel.</a:t>
            </a:r>
          </a:p>
          <a:p>
            <a:endParaRPr lang="es-ES" dirty="0"/>
          </a:p>
          <a:p>
            <a:r>
              <a:rPr lang="es-ES" dirty="0"/>
              <a:t>La tarea de verificación final destacada incluye el envío de tráfico IPv6 a través del túnel basado en IPv4. Una vez que el tráfico IPv6 se envía y recibe a través del túnel, puede usar el comando show interfaces para verificar las estadísticas de uso en la interfaz GRE.</a:t>
            </a:r>
          </a:p>
        </p:txBody>
      </p:sp>
      <p:sp>
        <p:nvSpPr>
          <p:cNvPr id="4" name="Slide Number Placeholder 3"/>
          <p:cNvSpPr>
            <a:spLocks noGrp="1"/>
          </p:cNvSpPr>
          <p:nvPr>
            <p:ph type="sldNum" sz="quarter" idx="5"/>
          </p:nvPr>
        </p:nvSpPr>
        <p:spPr/>
        <p:txBody>
          <a:bodyPr/>
          <a:lstStyle/>
          <a:p>
            <a:fld id="{4D0AA6C2-3ED3-4BD4-AB1E-2A382F0DA5D0}" type="slidenum">
              <a:rPr lang="en-US" smtClean="0"/>
              <a:t>75</a:t>
            </a:fld>
            <a:endParaRPr lang="en-US"/>
          </a:p>
        </p:txBody>
      </p:sp>
    </p:spTree>
    <p:extLst>
      <p:ext uri="{BB962C8B-B14F-4D97-AF65-F5344CB8AC3E}">
        <p14:creationId xmlns:p14="http://schemas.microsoft.com/office/powerpoint/2010/main" val="22042853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el comando show interfaces terse para verificar rápidamente que la interfaz del túnel está activa.</a:t>
            </a:r>
          </a:p>
          <a:p>
            <a:endParaRPr lang="es-ES" dirty="0"/>
          </a:p>
          <a:p>
            <a:r>
              <a:rPr lang="es-ES" dirty="0"/>
              <a:t>Utilice el comando show </a:t>
            </a:r>
            <a:r>
              <a:rPr lang="es-ES" dirty="0" err="1"/>
              <a:t>route</a:t>
            </a:r>
            <a:r>
              <a:rPr lang="es-ES" dirty="0"/>
              <a:t> para asegurarse de que estén instaladas las rutas requeridas. Debe realizar este paso de verificación en ambos extremos del túnel.</a:t>
            </a:r>
          </a:p>
          <a:p>
            <a:endParaRPr lang="es-ES" dirty="0"/>
          </a:p>
          <a:p>
            <a:r>
              <a:rPr lang="es-ES" dirty="0"/>
              <a:t>La tarea de verificación final destacada incluye el envío de tráfico IPv6 a través del túnel basado en IPv4. Una vez que el tráfico IPv6 se envía y recibe a través del túnel, puede usar el comando show interfaces para verificar las estadísticas de uso en la interfaz GRE.</a:t>
            </a:r>
          </a:p>
        </p:txBody>
      </p:sp>
      <p:sp>
        <p:nvSpPr>
          <p:cNvPr id="4" name="Slide Number Placeholder 3"/>
          <p:cNvSpPr>
            <a:spLocks noGrp="1"/>
          </p:cNvSpPr>
          <p:nvPr>
            <p:ph type="sldNum" sz="quarter" idx="5"/>
          </p:nvPr>
        </p:nvSpPr>
        <p:spPr/>
        <p:txBody>
          <a:bodyPr/>
          <a:lstStyle/>
          <a:p>
            <a:fld id="{4D0AA6C2-3ED3-4BD4-AB1E-2A382F0DA5D0}" type="slidenum">
              <a:rPr lang="en-US" smtClean="0"/>
              <a:t>76</a:t>
            </a:fld>
            <a:endParaRPr lang="en-US"/>
          </a:p>
        </p:txBody>
      </p:sp>
    </p:spTree>
    <p:extLst>
      <p:ext uri="{BB962C8B-B14F-4D97-AF65-F5344CB8AC3E}">
        <p14:creationId xmlns:p14="http://schemas.microsoft.com/office/powerpoint/2010/main" val="19500384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77</a:t>
            </a:fld>
            <a:endParaRPr lang="en-US"/>
          </a:p>
        </p:txBody>
      </p:sp>
    </p:spTree>
    <p:extLst>
      <p:ext uri="{BB962C8B-B14F-4D97-AF65-F5344CB8AC3E}">
        <p14:creationId xmlns:p14="http://schemas.microsoft.com/office/powerpoint/2010/main" val="26790624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78</a:t>
            </a:fld>
            <a:endParaRPr lang="en-US"/>
          </a:p>
        </p:txBody>
      </p:sp>
    </p:spTree>
    <p:extLst>
      <p:ext uri="{BB962C8B-B14F-4D97-AF65-F5344CB8AC3E}">
        <p14:creationId xmlns:p14="http://schemas.microsoft.com/office/powerpoint/2010/main" val="17905406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79</a:t>
            </a:fld>
            <a:endParaRPr lang="en-US"/>
          </a:p>
        </p:txBody>
      </p:sp>
    </p:spTree>
    <p:extLst>
      <p:ext uri="{BB962C8B-B14F-4D97-AF65-F5344CB8AC3E}">
        <p14:creationId xmlns:p14="http://schemas.microsoft.com/office/powerpoint/2010/main" val="40199480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80</a:t>
            </a:fld>
            <a:endParaRPr lang="en-US"/>
          </a:p>
        </p:txBody>
      </p:sp>
    </p:spTree>
    <p:extLst>
      <p:ext uri="{BB962C8B-B14F-4D97-AF65-F5344CB8AC3E}">
        <p14:creationId xmlns:p14="http://schemas.microsoft.com/office/powerpoint/2010/main" val="11297227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81</a:t>
            </a:fld>
            <a:endParaRPr lang="en-US"/>
          </a:p>
        </p:txBody>
      </p:sp>
    </p:spTree>
    <p:extLst>
      <p:ext uri="{BB962C8B-B14F-4D97-AF65-F5344CB8AC3E}">
        <p14:creationId xmlns:p14="http://schemas.microsoft.com/office/powerpoint/2010/main" val="2369578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Como se mencionó anteriormente, el encabezado de IPv6 se mejoró pensando en un procesamiento de paquetes más rápido. Debido a que el encabezado de IPv6 tiene un tamaño fijo de 40 bytes, las opciones que alguna vez se incluyeron dentro del encabezado de IPv4 ahora se agregan al paquete de IPv6 mediante encabezados de extensión.</a:t>
            </a:r>
          </a:p>
          <a:p>
            <a:endParaRPr lang="es-ES" dirty="0"/>
          </a:p>
          <a:p>
            <a:r>
              <a:rPr lang="es-ES" dirty="0"/>
              <a:t>Se pueden usar seis encabezados de extensión en IPv6. Estos son:</a:t>
            </a:r>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b="1" dirty="0"/>
              <a:t>Opciones de salto por salto</a:t>
            </a:r>
            <a:r>
              <a:rPr lang="es-ES" dirty="0"/>
              <a:t>, lo que significa que las opciones deben ser examinadas por cada nodo a lo largo de la ruta de un paquete:</a:t>
            </a:r>
          </a:p>
          <a:p>
            <a:pPr marL="171450" indent="-171450">
              <a:buFont typeface="Arial" panose="020B0604020202020204" pitchFamily="34" charset="0"/>
              <a:buChar char="•"/>
            </a:pPr>
            <a:r>
              <a:rPr lang="es-ES" b="1" dirty="0"/>
              <a:t>Enrutamiento</a:t>
            </a:r>
            <a:r>
              <a:rPr lang="es-ES" dirty="0"/>
              <a:t>, que proporciona una lista de nodos intermedios que deben visitarse en la ruta hacia el destino de los paquetes;</a:t>
            </a:r>
          </a:p>
          <a:p>
            <a:pPr marL="171450" indent="-171450">
              <a:buFont typeface="Arial" panose="020B0604020202020204" pitchFamily="34" charset="0"/>
              <a:buChar char="•"/>
            </a:pPr>
            <a:r>
              <a:rPr lang="es-ES" b="1" dirty="0"/>
              <a:t>Fragmento</a:t>
            </a:r>
            <a:r>
              <a:rPr lang="es-ES" dirty="0"/>
              <a:t>, que señala cuando un paquete ha sido fragmentado por la fuente;</a:t>
            </a:r>
          </a:p>
          <a:p>
            <a:pPr marL="171450" indent="-171450">
              <a:buFont typeface="Arial" panose="020B0604020202020204" pitchFamily="34" charset="0"/>
              <a:buChar char="•"/>
            </a:pPr>
            <a:r>
              <a:rPr lang="es-ES" b="1" dirty="0"/>
              <a:t>Las opciones de destino </a:t>
            </a:r>
            <a:r>
              <a:rPr lang="es-ES" dirty="0"/>
              <a:t>son las opciones examinadas solo por el nodo de destino y pueden aparecer dos veces en un paquete;</a:t>
            </a:r>
          </a:p>
          <a:p>
            <a:pPr marL="171450" indent="-171450">
              <a:buFont typeface="Arial" panose="020B0604020202020204" pitchFamily="34" charset="0"/>
              <a:buChar char="•"/>
            </a:pPr>
            <a:r>
              <a:rPr lang="es-ES" b="1" dirty="0"/>
              <a:t>Encabezado de autenticación</a:t>
            </a:r>
            <a:r>
              <a:rPr lang="es-ES" dirty="0"/>
              <a:t>, que se utiliza con </a:t>
            </a:r>
            <a:r>
              <a:rPr lang="es-ES" dirty="0" err="1"/>
              <a:t>lPsec</a:t>
            </a:r>
            <a:r>
              <a:rPr lang="es-ES" dirty="0"/>
              <a:t> para verificar la autenticidad de un paquete; y</a:t>
            </a:r>
          </a:p>
          <a:p>
            <a:pPr marL="171450" indent="-171450">
              <a:buFont typeface="Arial" panose="020B0604020202020204" pitchFamily="34" charset="0"/>
              <a:buChar char="•"/>
            </a:pPr>
            <a:r>
              <a:rPr lang="es-ES" dirty="0"/>
              <a:t>Carga útil de seguridad cifrada, que se utiliza con </a:t>
            </a:r>
            <a:r>
              <a:rPr lang="es-ES" dirty="0" err="1"/>
              <a:t>lPsec</a:t>
            </a:r>
            <a:r>
              <a:rPr lang="es-ES" dirty="0"/>
              <a:t> y transporta datos cifrados para una comunicación segura.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a:t>
            </a:fld>
            <a:endParaRPr lang="en-US"/>
          </a:p>
        </p:txBody>
      </p:sp>
    </p:spTree>
    <p:extLst>
      <p:ext uri="{BB962C8B-B14F-4D97-AF65-F5344CB8AC3E}">
        <p14:creationId xmlns:p14="http://schemas.microsoft.com/office/powerpoint/2010/main" val="263806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11</a:t>
            </a:fld>
            <a:endParaRPr lang="en-US"/>
          </a:p>
        </p:txBody>
      </p:sp>
    </p:spTree>
    <p:extLst>
      <p:ext uri="{BB962C8B-B14F-4D97-AF65-F5344CB8AC3E}">
        <p14:creationId xmlns:p14="http://schemas.microsoft.com/office/powerpoint/2010/main" val="37692630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rgbClr val="84B135"/>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b="0">
                <a:latin typeface="+mj-lt"/>
              </a:defRPr>
            </a:lvl1pPr>
          </a:lstStyle>
          <a:p>
            <a:r>
              <a:rPr lang="es-ES" dirty="0"/>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19/04/2022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1026" name="Picture 2" descr="Edutek.org.gt - Photos | Facebook">
            <a:extLst>
              <a:ext uri="{FF2B5EF4-FFF2-40B4-BE49-F238E27FC236}">
                <a16:creationId xmlns:a16="http://schemas.microsoft.com/office/drawing/2014/main" id="{25962A19-D3E2-4FDE-B339-AF5DEFACF9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fld id="{40771E8B-6CA5-40B2-8038-0E112F3DAC1C}" type="datetimeFigureOut">
              <a:rPr lang="es-ES" smtClean="0"/>
              <a:t>19/04/2022</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a:t>
            </a:fld>
            <a:endParaRPr lang="es-ES"/>
          </a:p>
        </p:txBody>
      </p:sp>
      <p:sp>
        <p:nvSpPr>
          <p:cNvPr id="6" name="Rectangle 5">
            <a:extLst>
              <a:ext uri="{FF2B5EF4-FFF2-40B4-BE49-F238E27FC236}">
                <a16:creationId xmlns:a16="http://schemas.microsoft.com/office/drawing/2014/main" id="{BB38F71A-AF48-47AD-8FAC-BC00514DE8A9}"/>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5C5C14D9-0059-4251-A4DD-895A37A1B2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7E6D3297-5522-41F9-839E-0917CCD57738}"/>
              </a:ext>
            </a:extLst>
          </p:cNvPr>
          <p:cNvSpPr>
            <a:spLocks noGrp="1"/>
          </p:cNvSpPr>
          <p:nvPr>
            <p:ph type="title" hasCustomPrompt="1"/>
          </p:nvPr>
        </p:nvSpPr>
        <p:spPr>
          <a:xfrm>
            <a:off x="2085975" y="19053"/>
            <a:ext cx="10106023" cy="1020763"/>
          </a:xfrm>
        </p:spPr>
        <p:txBody>
          <a:bodyPr>
            <a:noAutofit/>
          </a:bodyPr>
          <a:lstStyle>
            <a:lvl1pPr>
              <a:defRPr sz="3600"/>
            </a:lvl1pPr>
          </a:lstStyle>
          <a:p>
            <a:r>
              <a:rPr lang="es-ES"/>
              <a:t>Haga clic para modificar el estilo de título del patrón</a:t>
            </a:r>
          </a:p>
        </p:txBody>
      </p:sp>
      <p:pic>
        <p:nvPicPr>
          <p:cNvPr id="13" name="Picture 2" descr="Edutek.org.gt - Photos | Facebook">
            <a:extLst>
              <a:ext uri="{FF2B5EF4-FFF2-40B4-BE49-F238E27FC236}">
                <a16:creationId xmlns:a16="http://schemas.microsoft.com/office/drawing/2014/main" id="{F769DED8-E500-463A-8819-4B13472DD3D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658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En blanco">
    <p:bg>
      <p:bgPr>
        <a:solidFill>
          <a:srgbClr val="84B135"/>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19/04/2022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3756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19/04/2022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612498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014BE1-96EE-4910-9070-D3A55DF9F481}"/>
              </a:ext>
            </a:extLst>
          </p:cNvPr>
          <p:cNvPicPr>
            <a:picLocks noChangeAspect="1"/>
          </p:cNvPicPr>
          <p:nvPr userDrawn="1"/>
        </p:nvPicPr>
        <p:blipFill rotWithShape="1">
          <a:blip r:embed="rId2"/>
          <a:srcRect t="241"/>
          <a:stretch/>
        </p:blipFill>
        <p:spPr>
          <a:xfrm>
            <a:off x="0" y="-16462"/>
            <a:ext cx="12192000" cy="6874462"/>
          </a:xfrm>
          <a:prstGeom prst="rect">
            <a:avLst/>
          </a:prstGeom>
        </p:spPr>
      </p:pic>
      <p:sp>
        <p:nvSpPr>
          <p:cNvPr id="3" name="Date Placeholder 2">
            <a:extLst>
              <a:ext uri="{FF2B5EF4-FFF2-40B4-BE49-F238E27FC236}">
                <a16:creationId xmlns:a16="http://schemas.microsoft.com/office/drawing/2014/main" id="{00CE631F-9AD1-4AB4-B6D0-10E2F7097F74}"/>
              </a:ext>
            </a:extLst>
          </p:cNvPr>
          <p:cNvSpPr>
            <a:spLocks noGrp="1"/>
          </p:cNvSpPr>
          <p:nvPr>
            <p:ph type="dt" sz="half" idx="10"/>
          </p:nvPr>
        </p:nvSpPr>
        <p:spPr/>
        <p:txBody>
          <a:bodyPr/>
          <a:lstStyle/>
          <a:p>
            <a:fld id="{40771E8B-6CA5-40B2-8038-0E112F3DAC1C}" type="datetimeFigureOut">
              <a:rPr lang="es-ES" smtClean="0"/>
              <a:t>19/04/2022</a:t>
            </a:fld>
            <a:endParaRPr lang="es-ES"/>
          </a:p>
        </p:txBody>
      </p:sp>
      <p:sp>
        <p:nvSpPr>
          <p:cNvPr id="4" name="Footer Placeholder 3">
            <a:extLst>
              <a:ext uri="{FF2B5EF4-FFF2-40B4-BE49-F238E27FC236}">
                <a16:creationId xmlns:a16="http://schemas.microsoft.com/office/drawing/2014/main" id="{5844A98F-A514-4C06-AEB6-C0CF13C6DF8B}"/>
              </a:ext>
            </a:extLst>
          </p:cNvPr>
          <p:cNvSpPr>
            <a:spLocks noGrp="1"/>
          </p:cNvSpPr>
          <p:nvPr>
            <p:ph type="ftr" sz="quarter" idx="11"/>
          </p:nvPr>
        </p:nvSpPr>
        <p:spPr/>
        <p:txBody>
          <a:bodyPr/>
          <a:lstStyle/>
          <a:p>
            <a:endParaRPr lang="es-ES" dirty="0"/>
          </a:p>
        </p:txBody>
      </p:sp>
      <p:sp>
        <p:nvSpPr>
          <p:cNvPr id="5" name="Slide Number Placeholder 4">
            <a:extLst>
              <a:ext uri="{FF2B5EF4-FFF2-40B4-BE49-F238E27FC236}">
                <a16:creationId xmlns:a16="http://schemas.microsoft.com/office/drawing/2014/main" id="{3CC4CCE2-0B16-45BD-8A0A-23BC7B400BBC}"/>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1590802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19/04/2022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1E109E8C-C10D-41BE-B6AD-F931D366A2F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449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19/04/2022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4E1B7C6D-1776-417E-8698-A2D55A442E0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035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19/04/2022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7" name="Picture 2" descr="Edutek.org.gt - Photos | Facebook">
            <a:extLst>
              <a:ext uri="{FF2B5EF4-FFF2-40B4-BE49-F238E27FC236}">
                <a16:creationId xmlns:a16="http://schemas.microsoft.com/office/drawing/2014/main" id="{B48B156B-B646-46EA-AEE1-18A099FFF58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632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19/04/2022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7" name="Picture 2" descr="Edutek.org.gt - Photos | Facebook">
            <a:extLst>
              <a:ext uri="{FF2B5EF4-FFF2-40B4-BE49-F238E27FC236}">
                <a16:creationId xmlns:a16="http://schemas.microsoft.com/office/drawing/2014/main" id="{B52A7984-A307-4962-A3BB-7A1A39B0F5B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 blanc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1B5009-1DC7-4579-B573-EE3DE40F0BBF}"/>
              </a:ext>
            </a:extLst>
          </p:cNvPr>
          <p:cNvPicPr>
            <a:picLocks noChangeAspect="1"/>
          </p:cNvPicPr>
          <p:nvPr userDrawn="1"/>
        </p:nvPicPr>
        <p:blipFill>
          <a:blip r:embed="rId2"/>
          <a:stretch>
            <a:fillRect/>
          </a:stretch>
        </p:blipFill>
        <p:spPr>
          <a:xfrm>
            <a:off x="113489" y="-6350"/>
            <a:ext cx="11965021" cy="6858000"/>
          </a:xfrm>
          <a:prstGeom prst="rect">
            <a:avLst/>
          </a:prstGeom>
        </p:spPr>
      </p:pic>
      <p:sp>
        <p:nvSpPr>
          <p:cNvPr id="2" name="Marcador de fecha 1"/>
          <p:cNvSpPr>
            <a:spLocks noGrp="1"/>
          </p:cNvSpPr>
          <p:nvPr>
            <p:ph type="dt" sz="half" idx="10"/>
          </p:nvPr>
        </p:nvSpPr>
        <p:spPr/>
        <p:txBody>
          <a:bodyPr/>
          <a:lstStyle/>
          <a:p>
            <a:fld id="{40771E8B-6CA5-40B2-8038-0E112F3DAC1C}" type="datetimeFigureOut">
              <a:rPr lang="es-ES" smtClean="0"/>
              <a:t>19/04/2022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A2EC9BE-BDC2-4822-BE21-E0E2FEA1BDAE}"/>
              </a:ext>
            </a:extLst>
          </p:cNvPr>
          <p:cNvSpPr/>
          <p:nvPr userDrawn="1"/>
        </p:nvSpPr>
        <p:spPr>
          <a:xfrm>
            <a:off x="3431187" y="2765042"/>
            <a:ext cx="8571123" cy="2346593"/>
          </a:xfrm>
          <a:prstGeom prst="rect">
            <a:avLst/>
          </a:prstGeom>
          <a:solidFill>
            <a:srgbClr val="76B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
            <a:extLst>
              <a:ext uri="{FF2B5EF4-FFF2-40B4-BE49-F238E27FC236}">
                <a16:creationId xmlns:a16="http://schemas.microsoft.com/office/drawing/2014/main" id="{5558E4E8-BC26-4373-B9B0-7A3C741F17F1}"/>
              </a:ext>
            </a:extLst>
          </p:cNvPr>
          <p:cNvSpPr>
            <a:spLocks noGrp="1"/>
          </p:cNvSpPr>
          <p:nvPr>
            <p:ph type="ctrTitle" hasCustomPrompt="1"/>
          </p:nvPr>
        </p:nvSpPr>
        <p:spPr>
          <a:xfrm>
            <a:off x="3431186" y="2765041"/>
            <a:ext cx="8571123" cy="2346593"/>
          </a:xfrm>
        </p:spPr>
        <p:txBody>
          <a:bodyPr anchor="ctr"/>
          <a:lstStyle>
            <a:lvl1pPr algn="ctr">
              <a:defRPr sz="6000" b="0">
                <a:solidFill>
                  <a:schemeClr val="bg1"/>
                </a:solidFill>
                <a:latin typeface="+mj-lt"/>
              </a:defRPr>
            </a:lvl1pPr>
          </a:lstStyle>
          <a:p>
            <a:r>
              <a:rPr lang="es-ES" dirty="0"/>
              <a:t>Haga clic para modificar el estilo de título del patrón</a:t>
            </a:r>
          </a:p>
        </p:txBody>
      </p:sp>
    </p:spTree>
    <p:extLst>
      <p:ext uri="{BB962C8B-B14F-4D97-AF65-F5344CB8AC3E}">
        <p14:creationId xmlns:p14="http://schemas.microsoft.com/office/powerpoint/2010/main" val="1821744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96CE6A-00CF-4C4E-94E1-34E9D229ACEE}"/>
              </a:ext>
            </a:extLst>
          </p:cNvPr>
          <p:cNvSpPr/>
          <p:nvPr userDrawn="1"/>
        </p:nvSpPr>
        <p:spPr>
          <a:xfrm>
            <a:off x="0" y="0"/>
            <a:ext cx="6096000" cy="6858000"/>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ahnschrift SemiBold" panose="020B0502040204020203" pitchFamily="34" charset="0"/>
            </a:endParaRPr>
          </a:p>
        </p:txBody>
      </p:sp>
      <p:sp>
        <p:nvSpPr>
          <p:cNvPr id="2" name="Título 1"/>
          <p:cNvSpPr>
            <a:spLocks noGrp="1"/>
          </p:cNvSpPr>
          <p:nvPr>
            <p:ph type="title"/>
          </p:nvPr>
        </p:nvSpPr>
        <p:spPr>
          <a:xfrm>
            <a:off x="496888" y="768350"/>
            <a:ext cx="5483225" cy="2852737"/>
          </a:xfrm>
        </p:spPr>
        <p:txBody>
          <a:bodyPr anchor="b">
            <a:noAutofit/>
          </a:bodyPr>
          <a:lstStyle>
            <a:lvl1pPr>
              <a:defRPr sz="4800"/>
            </a:lvl1pPr>
          </a:lstStyle>
          <a:p>
            <a:r>
              <a:rPr lang="es-ES" dirty="0"/>
              <a:t>Haga clic para modificar el estilo de título del patrón</a:t>
            </a:r>
          </a:p>
        </p:txBody>
      </p:sp>
      <p:sp>
        <p:nvSpPr>
          <p:cNvPr id="3" name="Marcador de texto 2"/>
          <p:cNvSpPr>
            <a:spLocks noGrp="1"/>
          </p:cNvSpPr>
          <p:nvPr>
            <p:ph type="body" idx="1"/>
          </p:nvPr>
        </p:nvSpPr>
        <p:spPr>
          <a:xfrm>
            <a:off x="496888" y="3846513"/>
            <a:ext cx="5483225"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19/04/2022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7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Encabezado de secció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8FEE00-7B39-4FE8-9EA7-F6174DEB64B5}"/>
              </a:ext>
            </a:extLst>
          </p:cNvPr>
          <p:cNvPicPr>
            <a:picLocks noChangeAspect="1"/>
          </p:cNvPicPr>
          <p:nvPr userDrawn="1"/>
        </p:nvPicPr>
        <p:blipFill rotWithShape="1">
          <a:blip r:embed="rId2"/>
          <a:srcRect l="15536"/>
          <a:stretch/>
        </p:blipFill>
        <p:spPr>
          <a:xfrm>
            <a:off x="682171" y="0"/>
            <a:ext cx="11509829" cy="6858000"/>
          </a:xfrm>
          <a:prstGeom prst="rect">
            <a:avLst/>
          </a:prstGeom>
        </p:spPr>
      </p:pic>
      <p:sp>
        <p:nvSpPr>
          <p:cNvPr id="2" name="Título 1"/>
          <p:cNvSpPr>
            <a:spLocks noGrp="1"/>
          </p:cNvSpPr>
          <p:nvPr>
            <p:ph type="title" hasCustomPrompt="1"/>
          </p:nvPr>
        </p:nvSpPr>
        <p:spPr>
          <a:xfrm>
            <a:off x="393673" y="2083242"/>
            <a:ext cx="6660269" cy="1358458"/>
          </a:xfrm>
        </p:spPr>
        <p:txBody>
          <a:bodyPr anchor="t">
            <a:noAutofit/>
          </a:bodyPr>
          <a:lstStyle>
            <a:lvl1pPr>
              <a:defRPr sz="4400">
                <a:solidFill>
                  <a:srgbClr val="79A034"/>
                </a:solidFill>
              </a:defRPr>
            </a:lvl1pPr>
          </a:lstStyle>
          <a:p>
            <a:r>
              <a:rPr lang="es-ES" dirty="0"/>
              <a:t>Haga clic para modificar el estilo de 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19/04/2022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D51B06D-F308-47CD-A0B2-87A731C83A06}"/>
              </a:ext>
            </a:extLst>
          </p:cNvPr>
          <p:cNvSpPr/>
          <p:nvPr userDrawn="1"/>
        </p:nvSpPr>
        <p:spPr>
          <a:xfrm>
            <a:off x="393674" y="1621577"/>
            <a:ext cx="2916055"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Bienvenido</a:t>
            </a:r>
            <a:r>
              <a:rPr lang="en-US" sz="2400" b="0" cap="none" spc="0" dirty="0">
                <a:ln w="0"/>
                <a:solidFill>
                  <a:schemeClr val="tx1"/>
                </a:solidFill>
                <a:effectLst>
                  <a:outerShdw blurRad="38100" dist="19050" dir="2700000" algn="tl" rotWithShape="0">
                    <a:schemeClr val="dk1">
                      <a:alpha val="40000"/>
                    </a:schemeClr>
                  </a:outerShdw>
                </a:effectLst>
              </a:rPr>
              <a:t> al </a:t>
            </a:r>
            <a:r>
              <a:rPr lang="en-US" sz="2400" b="0" cap="none" spc="0" dirty="0" err="1">
                <a:ln w="0"/>
                <a:solidFill>
                  <a:schemeClr val="tx1"/>
                </a:solidFill>
                <a:effectLst>
                  <a:outerShdw blurRad="38100" dist="19050" dir="2700000" algn="tl" rotWithShape="0">
                    <a:schemeClr val="dk1">
                      <a:alpha val="40000"/>
                    </a:schemeClr>
                  </a:outerShdw>
                </a:effectLst>
              </a:rPr>
              <a:t>Módulo</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618E723A-9CA5-4B0D-87DC-CD7FE6258C67}"/>
              </a:ext>
            </a:extLst>
          </p:cNvPr>
          <p:cNvSpPr/>
          <p:nvPr userDrawn="1"/>
        </p:nvSpPr>
        <p:spPr>
          <a:xfrm>
            <a:off x="393674" y="3485102"/>
            <a:ext cx="4847994"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Al final de este modulo, usted podrá:</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4" name="Text Placeholder 13">
            <a:extLst>
              <a:ext uri="{FF2B5EF4-FFF2-40B4-BE49-F238E27FC236}">
                <a16:creationId xmlns:a16="http://schemas.microsoft.com/office/drawing/2014/main" id="{52E0E57F-3575-47B2-AD03-7B343CB27513}"/>
              </a:ext>
            </a:extLst>
          </p:cNvPr>
          <p:cNvSpPr>
            <a:spLocks noGrp="1"/>
          </p:cNvSpPr>
          <p:nvPr>
            <p:ph type="body" sz="quarter" idx="13"/>
          </p:nvPr>
        </p:nvSpPr>
        <p:spPr>
          <a:xfrm>
            <a:off x="393672" y="3993357"/>
            <a:ext cx="6442557" cy="19420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100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0A00F3-C761-4606-9990-B2706CE388EA}"/>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19/04/2022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9" name="Picture 8" descr="Logo, company name&#10;&#10;Description automatically generated">
            <a:extLst>
              <a:ext uri="{FF2B5EF4-FFF2-40B4-BE49-F238E27FC236}">
                <a16:creationId xmlns:a16="http://schemas.microsoft.com/office/drawing/2014/main" id="{B83655BD-4420-4868-A649-584595524E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4" name="Content Placeholder 13">
            <a:extLst>
              <a:ext uri="{FF2B5EF4-FFF2-40B4-BE49-F238E27FC236}">
                <a16:creationId xmlns:a16="http://schemas.microsoft.com/office/drawing/2014/main" id="{97EBE69E-5B0A-462D-9635-2051BFD05B8D}"/>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dirty="0"/>
              <a:t>Subtitle</a:t>
            </a:r>
          </a:p>
        </p:txBody>
      </p:sp>
      <p:pic>
        <p:nvPicPr>
          <p:cNvPr id="15" name="Picture 2" descr="Edutek.org.gt - Photos | Facebook">
            <a:extLst>
              <a:ext uri="{FF2B5EF4-FFF2-40B4-BE49-F238E27FC236}">
                <a16:creationId xmlns:a16="http://schemas.microsoft.com/office/drawing/2014/main" id="{4D10213A-16A9-4D73-8086-F19776FEB4B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71104" y="0"/>
            <a:ext cx="1020896" cy="1020896"/>
          </a:xfrm>
          <a:prstGeom prst="rect">
            <a:avLst/>
          </a:prstGeom>
          <a:noFill/>
          <a:extLst>
            <a:ext uri="{909E8E84-426E-40DD-AFC4-6F175D3DCCD1}">
              <a14:hiddenFill xmlns:a14="http://schemas.microsoft.com/office/drawing/2010/main">
                <a:solidFill>
                  <a:srgbClr val="FFFFFF"/>
                </a:solidFill>
              </a14:hiddenFill>
            </a:ext>
          </a:extLst>
        </p:spPr>
      </p:pic>
      <p:sp>
        <p:nvSpPr>
          <p:cNvPr id="26" name="Marcador de contenido 2">
            <a:extLst>
              <a:ext uri="{FF2B5EF4-FFF2-40B4-BE49-F238E27FC236}">
                <a16:creationId xmlns:a16="http://schemas.microsoft.com/office/drawing/2014/main" id="{8DB06DB3-BDB2-4FCF-8CBD-A66FBFF7C281}"/>
              </a:ext>
            </a:extLst>
          </p:cNvPr>
          <p:cNvSpPr>
            <a:spLocks noGrp="1"/>
          </p:cNvSpPr>
          <p:nvPr>
            <p:ph idx="1" hasCustomPrompt="1"/>
          </p:nvPr>
        </p:nvSpPr>
        <p:spPr>
          <a:xfrm>
            <a:off x="453361" y="1364512"/>
            <a:ext cx="11422821"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398174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5" name="Marcador de fecha 4"/>
          <p:cNvSpPr>
            <a:spLocks noGrp="1"/>
          </p:cNvSpPr>
          <p:nvPr>
            <p:ph type="dt" sz="half" idx="10"/>
          </p:nvPr>
        </p:nvSpPr>
        <p:spPr/>
        <p:txBody>
          <a:bodyPr/>
          <a:lstStyle/>
          <a:p>
            <a:fld id="{40771E8B-6CA5-40B2-8038-0E112F3DAC1C}" type="datetimeFigureOut">
              <a:rPr lang="es-ES" smtClean="0"/>
              <a:t>19/04/2022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dirty="0"/>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03358" y="-76031"/>
            <a:ext cx="1095205" cy="1095205"/>
          </a:xfrm>
          <a:prstGeom prst="rect">
            <a:avLst/>
          </a:prstGeom>
          <a:noFill/>
          <a:extLst>
            <a:ext uri="{909E8E84-426E-40DD-AFC4-6F175D3DCCD1}">
              <a14:hiddenFill xmlns:a14="http://schemas.microsoft.com/office/drawing/2010/main">
                <a:solidFill>
                  <a:srgbClr val="FFFFFF"/>
                </a:solidFill>
              </a14:hiddenFill>
            </a:ext>
          </a:extLst>
        </p:spPr>
      </p:pic>
      <p:sp>
        <p:nvSpPr>
          <p:cNvPr id="14" name="Marcador de contenido 2">
            <a:extLst>
              <a:ext uri="{FF2B5EF4-FFF2-40B4-BE49-F238E27FC236}">
                <a16:creationId xmlns:a16="http://schemas.microsoft.com/office/drawing/2014/main" id="{C181204E-C27E-493F-B09E-9903C1082F19}"/>
              </a:ext>
            </a:extLst>
          </p:cNvPr>
          <p:cNvSpPr>
            <a:spLocks noGrp="1"/>
          </p:cNvSpPr>
          <p:nvPr>
            <p:ph idx="1" hasCustomPrompt="1"/>
          </p:nvPr>
        </p:nvSpPr>
        <p:spPr>
          <a:xfrm>
            <a:off x="453362" y="1364512"/>
            <a:ext cx="5339646"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5" name="Marcador de contenido 2">
            <a:extLst>
              <a:ext uri="{FF2B5EF4-FFF2-40B4-BE49-F238E27FC236}">
                <a16:creationId xmlns:a16="http://schemas.microsoft.com/office/drawing/2014/main" id="{FD146EB7-9615-46BF-8345-C6265E79106C}"/>
              </a:ext>
            </a:extLst>
          </p:cNvPr>
          <p:cNvSpPr>
            <a:spLocks noGrp="1"/>
          </p:cNvSpPr>
          <p:nvPr>
            <p:ph idx="15" hasCustomPrompt="1"/>
          </p:nvPr>
        </p:nvSpPr>
        <p:spPr>
          <a:xfrm>
            <a:off x="6096000" y="1364512"/>
            <a:ext cx="5642638"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979029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os objetos">
    <p:spTree>
      <p:nvGrpSpPr>
        <p:cNvPr id="1" name=""/>
        <p:cNvGrpSpPr/>
        <p:nvPr/>
      </p:nvGrpSpPr>
      <p:grpSpPr>
        <a:xfrm>
          <a:off x="0" y="0"/>
          <a:ext cx="0" cy="0"/>
          <a:chOff x="0" y="0"/>
          <a:chExt cx="0" cy="0"/>
        </a:xfrm>
      </p:grpSpPr>
      <p:sp>
        <p:nvSpPr>
          <p:cNvPr id="5" name="Marcador de fecha 4"/>
          <p:cNvSpPr>
            <a:spLocks noGrp="1"/>
          </p:cNvSpPr>
          <p:nvPr>
            <p:ph type="dt" sz="half" idx="10"/>
          </p:nvPr>
        </p:nvSpPr>
        <p:spPr>
          <a:xfrm>
            <a:off x="369707" y="6356350"/>
            <a:ext cx="2743200" cy="365125"/>
          </a:xfrm>
        </p:spPr>
        <p:txBody>
          <a:bodyPr/>
          <a:lstStyle/>
          <a:p>
            <a:fld id="{40771E8B-6CA5-40B2-8038-0E112F3DAC1C}" type="datetimeFigureOut">
              <a:rPr lang="es-ES" smtClean="0"/>
              <a:t>19/04/2022</a:t>
            </a:fld>
            <a:endParaRPr lang="es-ES"/>
          </a:p>
        </p:txBody>
      </p:sp>
      <p:sp>
        <p:nvSpPr>
          <p:cNvPr id="6" name="Marcador de pie de página 5"/>
          <p:cNvSpPr>
            <a:spLocks noGrp="1"/>
          </p:cNvSpPr>
          <p:nvPr>
            <p:ph type="ftr" sz="quarter" idx="11"/>
          </p:nvPr>
        </p:nvSpPr>
        <p:spPr/>
        <p:txBody>
          <a:bodyPr/>
          <a:lstStyle/>
          <a:p>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rcador de número de diapositiva 6"/>
          <p:cNvSpPr>
            <a:spLocks noGrp="1"/>
          </p:cNvSpPr>
          <p:nvPr>
            <p:ph type="sldNum" sz="quarter" idx="12"/>
          </p:nvPr>
        </p:nvSpPr>
        <p:spPr>
          <a:xfrm>
            <a:off x="11485418" y="42220"/>
            <a:ext cx="644236" cy="365125"/>
          </a:xfrm>
        </p:spPr>
        <p:txBody>
          <a:bodyPr/>
          <a:lstStyle/>
          <a:p>
            <a:fld id="{0F1556C4-DFC3-4611-A7CC-780699185E26}" type="slidenum">
              <a:rPr lang="es-ES" smtClean="0"/>
              <a:t>‹#›</a:t>
            </a:fld>
            <a:endParaRPr lang="es-E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1" name="Marcador de contenido 2">
            <a:extLst>
              <a:ext uri="{FF2B5EF4-FFF2-40B4-BE49-F238E27FC236}">
                <a16:creationId xmlns:a16="http://schemas.microsoft.com/office/drawing/2014/main" id="{D2D16449-95CA-4C77-BAE2-6B1C854519C8}"/>
              </a:ext>
            </a:extLst>
          </p:cNvPr>
          <p:cNvSpPr>
            <a:spLocks noGrp="1"/>
          </p:cNvSpPr>
          <p:nvPr>
            <p:ph sz="half" idx="13" hasCustomPrompt="1"/>
          </p:nvPr>
        </p:nvSpPr>
        <p:spPr>
          <a:xfrm>
            <a:off x="372531" y="4285561"/>
            <a:ext cx="11345590" cy="2212221"/>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99159" y="-1136"/>
            <a:ext cx="1037923" cy="1037923"/>
          </a:xfrm>
          <a:prstGeom prst="rect">
            <a:avLst/>
          </a:prstGeom>
          <a:noFill/>
          <a:extLst>
            <a:ext uri="{909E8E84-426E-40DD-AFC4-6F175D3DCCD1}">
              <a14:hiddenFill xmlns:a14="http://schemas.microsoft.com/office/drawing/2010/main">
                <a:solidFill>
                  <a:srgbClr val="FFFFFF"/>
                </a:solidFill>
              </a14:hiddenFill>
            </a:ext>
          </a:extLst>
        </p:spPr>
      </p:pic>
      <p:sp>
        <p:nvSpPr>
          <p:cNvPr id="14" name="Marcador de contenido 2">
            <a:extLst>
              <a:ext uri="{FF2B5EF4-FFF2-40B4-BE49-F238E27FC236}">
                <a16:creationId xmlns:a16="http://schemas.microsoft.com/office/drawing/2014/main" id="{1798471B-59E3-4F18-9796-BFE2961AC6DB}"/>
              </a:ext>
            </a:extLst>
          </p:cNvPr>
          <p:cNvSpPr>
            <a:spLocks noGrp="1"/>
          </p:cNvSpPr>
          <p:nvPr>
            <p:ph idx="1" hasCustomPrompt="1"/>
          </p:nvPr>
        </p:nvSpPr>
        <p:spPr>
          <a:xfrm>
            <a:off x="453364" y="1366220"/>
            <a:ext cx="11285272" cy="269564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4079411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293511" y="14650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19/04/2022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sp>
        <p:nvSpPr>
          <p:cNvPr id="13" name="Marcador de contenido 2">
            <a:extLst>
              <a:ext uri="{FF2B5EF4-FFF2-40B4-BE49-F238E27FC236}">
                <a16:creationId xmlns:a16="http://schemas.microsoft.com/office/drawing/2014/main" id="{90BD455C-2C26-4C27-98AE-D3D6BA2774DE}"/>
              </a:ext>
            </a:extLst>
          </p:cNvPr>
          <p:cNvSpPr>
            <a:spLocks noGrp="1"/>
          </p:cNvSpPr>
          <p:nvPr>
            <p:ph sz="half" idx="15" hasCustomPrompt="1"/>
          </p:nvPr>
        </p:nvSpPr>
        <p:spPr>
          <a:xfrm>
            <a:off x="4270022" y="1451148"/>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14" name="Marcador de contenido 2">
            <a:extLst>
              <a:ext uri="{FF2B5EF4-FFF2-40B4-BE49-F238E27FC236}">
                <a16:creationId xmlns:a16="http://schemas.microsoft.com/office/drawing/2014/main" id="{D813BB56-B223-4BE7-B016-6F6C58A97065}"/>
              </a:ext>
            </a:extLst>
          </p:cNvPr>
          <p:cNvSpPr>
            <a:spLocks noGrp="1"/>
          </p:cNvSpPr>
          <p:nvPr>
            <p:ph sz="half" idx="16" hasCustomPrompt="1"/>
          </p:nvPr>
        </p:nvSpPr>
        <p:spPr>
          <a:xfrm>
            <a:off x="8246534" y="14493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pic>
        <p:nvPicPr>
          <p:cNvPr id="15" name="Picture 2" descr="Edutek.org.gt - Photos | Facebook">
            <a:extLst>
              <a:ext uri="{FF2B5EF4-FFF2-40B4-BE49-F238E27FC236}">
                <a16:creationId xmlns:a16="http://schemas.microsoft.com/office/drawing/2014/main" id="{531444AC-C3AC-45B5-9749-0CA715F1C03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38053" y="-23812"/>
            <a:ext cx="1053946" cy="10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072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96875" y="1349376"/>
            <a:ext cx="5157787"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396875" y="2176462"/>
            <a:ext cx="5157787"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386512" y="1349376"/>
            <a:ext cx="5183188"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386512" y="2203448"/>
            <a:ext cx="5183188"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19/04/2022</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a:t>
            </a:fld>
            <a:endParaRPr lang="es-ES"/>
          </a:p>
        </p:txBody>
      </p:sp>
      <p:sp>
        <p:nvSpPr>
          <p:cNvPr id="10" name="Rectangle 9">
            <a:extLst>
              <a:ext uri="{FF2B5EF4-FFF2-40B4-BE49-F238E27FC236}">
                <a16:creationId xmlns:a16="http://schemas.microsoft.com/office/drawing/2014/main" id="{FE291951-DB56-4D1B-9F46-FC87304FBD1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 company name&#10;&#10;Description automatically generated">
            <a:extLst>
              <a:ext uri="{FF2B5EF4-FFF2-40B4-BE49-F238E27FC236}">
                <a16:creationId xmlns:a16="http://schemas.microsoft.com/office/drawing/2014/main" id="{12814E8A-5241-4090-AE8B-61C4562A75C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5DAAFEA9-81D1-41EC-A873-AA76108968D8}"/>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3" name="Content Placeholder 13">
            <a:extLst>
              <a:ext uri="{FF2B5EF4-FFF2-40B4-BE49-F238E27FC236}">
                <a16:creationId xmlns:a16="http://schemas.microsoft.com/office/drawing/2014/main" id="{CD922332-D4D6-45CA-AB7B-86F796C031DE}"/>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4" name="Picture 2" descr="Edutek.org.gt - Photos | Facebook">
            <a:extLst>
              <a:ext uri="{FF2B5EF4-FFF2-40B4-BE49-F238E27FC236}">
                <a16:creationId xmlns:a16="http://schemas.microsoft.com/office/drawing/2014/main" id="{836380F8-0550-4CDC-A2C6-66BCB622957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41077" y="-1"/>
            <a:ext cx="1050923" cy="1050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394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19/04/2022</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1" r:id="rId3"/>
    <p:sldLayoutId id="2147483663" r:id="rId4"/>
    <p:sldLayoutId id="2147483650" r:id="rId5"/>
    <p:sldLayoutId id="2147483652" r:id="rId6"/>
    <p:sldLayoutId id="2147483661" r:id="rId7"/>
    <p:sldLayoutId id="2147483660" r:id="rId8"/>
    <p:sldLayoutId id="2147483653" r:id="rId9"/>
    <p:sldLayoutId id="2147483654" r:id="rId10"/>
    <p:sldLayoutId id="2147483655" r:id="rId11"/>
    <p:sldLayoutId id="2147483665" r:id="rId12"/>
    <p:sldLayoutId id="2147483664" r:id="rId13"/>
    <p:sldLayoutId id="2147483656" r:id="rId14"/>
    <p:sldLayoutId id="2147483657" r:id="rId15"/>
    <p:sldLayoutId id="2147483658" r:id="rId16"/>
    <p:sldLayoutId id="214748365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0.xml"/><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77.xml"/><Relationship Id="rId1" Type="http://schemas.openxmlformats.org/officeDocument/2006/relationships/slideLayout" Target="../slideLayouts/slideLayout5.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5126-CA93-42B0-B47E-6506F2612BD0}"/>
              </a:ext>
            </a:extLst>
          </p:cNvPr>
          <p:cNvSpPr>
            <a:spLocks noGrp="1"/>
          </p:cNvSpPr>
          <p:nvPr>
            <p:ph type="ctrTitle"/>
          </p:nvPr>
        </p:nvSpPr>
        <p:spPr/>
        <p:txBody>
          <a:bodyPr/>
          <a:lstStyle/>
          <a:p>
            <a:r>
              <a:rPr lang="es-GT" dirty="0">
                <a:cs typeface="Calibri"/>
              </a:rPr>
              <a:t>Fundamentos de IPv6</a:t>
            </a:r>
            <a:endParaRPr lang="en-US" dirty="0"/>
          </a:p>
        </p:txBody>
      </p:sp>
    </p:spTree>
    <p:extLst>
      <p:ext uri="{BB962C8B-B14F-4D97-AF65-F5344CB8AC3E}">
        <p14:creationId xmlns:p14="http://schemas.microsoft.com/office/powerpoint/2010/main" val="3714962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Verificación de Conocimientos</a:t>
            </a:r>
            <a:endParaRPr lang="en-US" dirty="0"/>
          </a:p>
          <a:p>
            <a:endParaRPr lang="en-US" dirty="0"/>
          </a:p>
        </p:txBody>
      </p:sp>
      <p:pic>
        <p:nvPicPr>
          <p:cNvPr id="3" name="Picture 2">
            <a:extLst>
              <a:ext uri="{FF2B5EF4-FFF2-40B4-BE49-F238E27FC236}">
                <a16:creationId xmlns:a16="http://schemas.microsoft.com/office/drawing/2014/main" id="{E8EF6486-79E7-4D58-8433-906B196D53F6}"/>
              </a:ext>
            </a:extLst>
          </p:cNvPr>
          <p:cNvPicPr>
            <a:picLocks noChangeAspect="1"/>
          </p:cNvPicPr>
          <p:nvPr/>
        </p:nvPicPr>
        <p:blipFill>
          <a:blip r:embed="rId2"/>
          <a:stretch>
            <a:fillRect/>
          </a:stretch>
        </p:blipFill>
        <p:spPr>
          <a:xfrm>
            <a:off x="0" y="1877275"/>
            <a:ext cx="8602216" cy="4183912"/>
          </a:xfrm>
          <a:prstGeom prst="rect">
            <a:avLst/>
          </a:prstGeom>
        </p:spPr>
      </p:pic>
      <p:pic>
        <p:nvPicPr>
          <p:cNvPr id="7" name="Picture 6">
            <a:extLst>
              <a:ext uri="{FF2B5EF4-FFF2-40B4-BE49-F238E27FC236}">
                <a16:creationId xmlns:a16="http://schemas.microsoft.com/office/drawing/2014/main" id="{A1EE6468-4CD5-4319-871D-D30F6A7E4F32}"/>
              </a:ext>
            </a:extLst>
          </p:cNvPr>
          <p:cNvPicPr>
            <a:picLocks noChangeAspect="1"/>
          </p:cNvPicPr>
          <p:nvPr/>
        </p:nvPicPr>
        <p:blipFill>
          <a:blip r:embed="rId3"/>
          <a:stretch>
            <a:fillRect/>
          </a:stretch>
        </p:blipFill>
        <p:spPr>
          <a:xfrm>
            <a:off x="8046058" y="1877275"/>
            <a:ext cx="3820058" cy="352474"/>
          </a:xfrm>
          <a:prstGeom prst="rect">
            <a:avLst/>
          </a:prstGeom>
        </p:spPr>
      </p:pic>
      <p:pic>
        <p:nvPicPr>
          <p:cNvPr id="10" name="Picture 9">
            <a:extLst>
              <a:ext uri="{FF2B5EF4-FFF2-40B4-BE49-F238E27FC236}">
                <a16:creationId xmlns:a16="http://schemas.microsoft.com/office/drawing/2014/main" id="{9F8C47FE-6CEE-42BC-BD38-54CCBD119432}"/>
              </a:ext>
            </a:extLst>
          </p:cNvPr>
          <p:cNvPicPr>
            <a:picLocks noChangeAspect="1"/>
          </p:cNvPicPr>
          <p:nvPr/>
        </p:nvPicPr>
        <p:blipFill>
          <a:blip r:embed="rId4"/>
          <a:stretch>
            <a:fillRect/>
          </a:stretch>
        </p:blipFill>
        <p:spPr>
          <a:xfrm>
            <a:off x="7984137" y="2533867"/>
            <a:ext cx="3943900" cy="352474"/>
          </a:xfrm>
          <a:prstGeom prst="rect">
            <a:avLst/>
          </a:prstGeom>
        </p:spPr>
      </p:pic>
      <p:pic>
        <p:nvPicPr>
          <p:cNvPr id="12" name="Picture 11">
            <a:extLst>
              <a:ext uri="{FF2B5EF4-FFF2-40B4-BE49-F238E27FC236}">
                <a16:creationId xmlns:a16="http://schemas.microsoft.com/office/drawing/2014/main" id="{281B9358-F9D2-4649-9234-F746B486E01E}"/>
              </a:ext>
            </a:extLst>
          </p:cNvPr>
          <p:cNvPicPr>
            <a:picLocks noChangeAspect="1"/>
          </p:cNvPicPr>
          <p:nvPr/>
        </p:nvPicPr>
        <p:blipFill>
          <a:blip r:embed="rId5"/>
          <a:stretch>
            <a:fillRect/>
          </a:stretch>
        </p:blipFill>
        <p:spPr>
          <a:xfrm>
            <a:off x="8007953" y="3190459"/>
            <a:ext cx="3858163" cy="352474"/>
          </a:xfrm>
          <a:prstGeom prst="rect">
            <a:avLst/>
          </a:prstGeom>
        </p:spPr>
      </p:pic>
      <p:pic>
        <p:nvPicPr>
          <p:cNvPr id="14" name="Picture 13">
            <a:extLst>
              <a:ext uri="{FF2B5EF4-FFF2-40B4-BE49-F238E27FC236}">
                <a16:creationId xmlns:a16="http://schemas.microsoft.com/office/drawing/2014/main" id="{92A22192-1BA8-4483-94D4-B1F8CDA894FD}"/>
              </a:ext>
            </a:extLst>
          </p:cNvPr>
          <p:cNvPicPr>
            <a:picLocks noChangeAspect="1"/>
          </p:cNvPicPr>
          <p:nvPr/>
        </p:nvPicPr>
        <p:blipFill>
          <a:blip r:embed="rId6"/>
          <a:stretch>
            <a:fillRect/>
          </a:stretch>
        </p:blipFill>
        <p:spPr>
          <a:xfrm>
            <a:off x="8069874" y="3929568"/>
            <a:ext cx="3858163" cy="371527"/>
          </a:xfrm>
          <a:prstGeom prst="rect">
            <a:avLst/>
          </a:prstGeom>
        </p:spPr>
      </p:pic>
      <p:pic>
        <p:nvPicPr>
          <p:cNvPr id="16" name="Picture 15">
            <a:extLst>
              <a:ext uri="{FF2B5EF4-FFF2-40B4-BE49-F238E27FC236}">
                <a16:creationId xmlns:a16="http://schemas.microsoft.com/office/drawing/2014/main" id="{AA23204A-9A65-45E9-819A-59BB5BB99DBC}"/>
              </a:ext>
            </a:extLst>
          </p:cNvPr>
          <p:cNvPicPr>
            <a:picLocks noChangeAspect="1"/>
          </p:cNvPicPr>
          <p:nvPr/>
        </p:nvPicPr>
        <p:blipFill>
          <a:blip r:embed="rId7"/>
          <a:stretch>
            <a:fillRect/>
          </a:stretch>
        </p:blipFill>
        <p:spPr>
          <a:xfrm>
            <a:off x="8031768" y="4574656"/>
            <a:ext cx="3934374" cy="400106"/>
          </a:xfrm>
          <a:prstGeom prst="rect">
            <a:avLst/>
          </a:prstGeom>
        </p:spPr>
      </p:pic>
    </p:spTree>
    <p:extLst>
      <p:ext uri="{BB962C8B-B14F-4D97-AF65-F5344CB8AC3E}">
        <p14:creationId xmlns:p14="http://schemas.microsoft.com/office/powerpoint/2010/main" val="1410477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2" y="2083242"/>
            <a:ext cx="6211665" cy="1358458"/>
          </a:xfrm>
        </p:spPr>
        <p:txBody>
          <a:bodyPr>
            <a:noAutofit/>
          </a:bodyPr>
          <a:lstStyle/>
          <a:p>
            <a:r>
              <a:rPr lang="es-ES" sz="3400" dirty="0"/>
              <a:t>Tipos de Direcciones IPv6</a:t>
            </a:r>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Explicar el formato de direcciones IPv6 y los diferentes tipos de direcciones.</a:t>
            </a:r>
          </a:p>
        </p:txBody>
      </p:sp>
    </p:spTree>
    <p:extLst>
      <p:ext uri="{BB962C8B-B14F-4D97-AF65-F5344CB8AC3E}">
        <p14:creationId xmlns:p14="http://schemas.microsoft.com/office/powerpoint/2010/main" val="523282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ES" dirty="0"/>
              <a:t>Direccionamiento IPv6</a:t>
            </a:r>
          </a:p>
          <a:p>
            <a:pPr lvl="1"/>
            <a:r>
              <a:rPr lang="es-ES" dirty="0"/>
              <a:t>Ampliar el espacio de direcciones es una razón importante para IPv6</a:t>
            </a:r>
          </a:p>
          <a:p>
            <a:pPr lvl="1"/>
            <a:r>
              <a:rPr lang="es-ES" dirty="0"/>
              <a:t>Las direcciones IPv4 se agotaron en 2019</a:t>
            </a:r>
          </a:p>
          <a:p>
            <a:pPr lvl="1"/>
            <a:r>
              <a:rPr lang="es-ES" dirty="0"/>
              <a:t>La dirección de 128 bits (16 bytes) admite 2^128 (alrededor de 3,4 x 10^38) direcciones</a:t>
            </a:r>
          </a:p>
          <a:p>
            <a:pPr lvl="1"/>
            <a:r>
              <a:rPr lang="es-ES" dirty="0"/>
              <a:t>Existen 2^95 direcciones para cada persona en la Tierra</a:t>
            </a:r>
          </a:p>
          <a:p>
            <a:pPr lvl="1"/>
            <a:r>
              <a:rPr lang="es-ES" dirty="0"/>
              <a:t>Existen 2^52 direcciones para cada estrella observable en el universo conocido</a:t>
            </a:r>
            <a:endParaRPr lang="en-US" dirty="0"/>
          </a:p>
        </p:txBody>
      </p:sp>
    </p:spTree>
    <p:extLst>
      <p:ext uri="{BB962C8B-B14F-4D97-AF65-F5344CB8AC3E}">
        <p14:creationId xmlns:p14="http://schemas.microsoft.com/office/powerpoint/2010/main" val="1177793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Tipos de Direcciones IPv6</a:t>
            </a:r>
          </a:p>
          <a:p>
            <a:endParaRPr lang="en-US" dirty="0"/>
          </a:p>
        </p:txBody>
      </p:sp>
      <p:pic>
        <p:nvPicPr>
          <p:cNvPr id="3" name="Picture 2">
            <a:extLst>
              <a:ext uri="{FF2B5EF4-FFF2-40B4-BE49-F238E27FC236}">
                <a16:creationId xmlns:a16="http://schemas.microsoft.com/office/drawing/2014/main" id="{1882611E-B221-4758-B343-52185694687D}"/>
              </a:ext>
            </a:extLst>
          </p:cNvPr>
          <p:cNvPicPr>
            <a:picLocks noChangeAspect="1"/>
          </p:cNvPicPr>
          <p:nvPr/>
        </p:nvPicPr>
        <p:blipFill rotWithShape="1">
          <a:blip r:embed="rId3"/>
          <a:srcRect l="1139" r="2797"/>
          <a:stretch/>
        </p:blipFill>
        <p:spPr>
          <a:xfrm>
            <a:off x="287067" y="1877275"/>
            <a:ext cx="11589115" cy="4472725"/>
          </a:xfrm>
          <a:prstGeom prst="rect">
            <a:avLst/>
          </a:prstGeom>
        </p:spPr>
      </p:pic>
      <p:sp>
        <p:nvSpPr>
          <p:cNvPr id="9" name="TextBox 8">
            <a:extLst>
              <a:ext uri="{FF2B5EF4-FFF2-40B4-BE49-F238E27FC236}">
                <a16:creationId xmlns:a16="http://schemas.microsoft.com/office/drawing/2014/main" id="{8CDFB7C0-1F80-4A79-BFF3-BE683E289720}"/>
              </a:ext>
            </a:extLst>
          </p:cNvPr>
          <p:cNvSpPr txBox="1"/>
          <p:nvPr/>
        </p:nvSpPr>
        <p:spPr>
          <a:xfrm>
            <a:off x="4539649" y="2373789"/>
            <a:ext cx="7336531" cy="923330"/>
          </a:xfrm>
          <a:prstGeom prst="rect">
            <a:avLst/>
          </a:prstGeom>
          <a:solidFill>
            <a:schemeClr val="bg1"/>
          </a:solidFill>
          <a:ln>
            <a:solidFill>
              <a:schemeClr val="tx1">
                <a:lumMod val="50000"/>
                <a:lumOff val="50000"/>
              </a:schemeClr>
            </a:solidFill>
          </a:ln>
        </p:spPr>
        <p:txBody>
          <a:bodyPr wrap="square">
            <a:spAutoFit/>
          </a:bodyPr>
          <a:lstStyle/>
          <a:p>
            <a:pPr marL="285750" indent="-285750">
              <a:buFont typeface="Arial" panose="020B0604020202020204" pitchFamily="34" charset="0"/>
              <a:buChar char="•"/>
            </a:pPr>
            <a:r>
              <a:rPr lang="es-ES" dirty="0"/>
              <a:t>Una dirección única que identifica una interfaz o un nodo.</a:t>
            </a:r>
          </a:p>
          <a:p>
            <a:pPr marL="285750" indent="-285750">
              <a:buFont typeface="Arial" panose="020B0604020202020204" pitchFamily="34" charset="0"/>
              <a:buChar char="•"/>
            </a:pPr>
            <a:r>
              <a:rPr lang="es-ES" dirty="0"/>
              <a:t>Un paquete con una dirección de unidifusión viaja solo a la interfaz identificada</a:t>
            </a:r>
            <a:endParaRPr lang="en-US" dirty="0"/>
          </a:p>
        </p:txBody>
      </p:sp>
      <p:sp>
        <p:nvSpPr>
          <p:cNvPr id="10" name="TextBox 9">
            <a:extLst>
              <a:ext uri="{FF2B5EF4-FFF2-40B4-BE49-F238E27FC236}">
                <a16:creationId xmlns:a16="http://schemas.microsoft.com/office/drawing/2014/main" id="{C151E114-3EB8-4323-BB68-D9F097107737}"/>
              </a:ext>
            </a:extLst>
          </p:cNvPr>
          <p:cNvSpPr txBox="1"/>
          <p:nvPr/>
        </p:nvSpPr>
        <p:spPr>
          <a:xfrm>
            <a:off x="4539650" y="3651972"/>
            <a:ext cx="7336532" cy="923330"/>
          </a:xfrm>
          <a:prstGeom prst="rect">
            <a:avLst/>
          </a:prstGeom>
          <a:solidFill>
            <a:schemeClr val="bg1"/>
          </a:solidFill>
          <a:ln>
            <a:solidFill>
              <a:schemeClr val="tx1">
                <a:lumMod val="50000"/>
                <a:lumOff val="50000"/>
              </a:schemeClr>
            </a:solidFill>
          </a:ln>
        </p:spPr>
        <p:txBody>
          <a:bodyPr wrap="square">
            <a:spAutoFit/>
          </a:bodyPr>
          <a:lstStyle/>
          <a:p>
            <a:pPr marL="285750" indent="-285750">
              <a:buFont typeface="Arial" panose="020B0604020202020204" pitchFamily="34" charset="0"/>
              <a:buChar char="•"/>
            </a:pPr>
            <a:r>
              <a:rPr lang="es-ES" dirty="0"/>
              <a:t>Grupo de interfaces IPv6 </a:t>
            </a:r>
          </a:p>
          <a:p>
            <a:pPr marL="285750" indent="-285750">
              <a:buFont typeface="Arial" panose="020B0604020202020204" pitchFamily="34" charset="0"/>
              <a:buChar char="•"/>
            </a:pPr>
            <a:r>
              <a:rPr lang="es-ES" dirty="0"/>
              <a:t>Un paquete IPv6 con la dirección de multidifusión como destino viaja a todas las interfaces del grupo.</a:t>
            </a:r>
            <a:endParaRPr lang="en-US" dirty="0"/>
          </a:p>
        </p:txBody>
      </p:sp>
      <p:sp>
        <p:nvSpPr>
          <p:cNvPr id="11" name="TextBox 10">
            <a:extLst>
              <a:ext uri="{FF2B5EF4-FFF2-40B4-BE49-F238E27FC236}">
                <a16:creationId xmlns:a16="http://schemas.microsoft.com/office/drawing/2014/main" id="{1EA31BD4-46AE-4E3C-B347-6DDAA4433EBB}"/>
              </a:ext>
            </a:extLst>
          </p:cNvPr>
          <p:cNvSpPr txBox="1"/>
          <p:nvPr/>
        </p:nvSpPr>
        <p:spPr>
          <a:xfrm>
            <a:off x="4539649" y="4870101"/>
            <a:ext cx="7365283" cy="923330"/>
          </a:xfrm>
          <a:prstGeom prst="rect">
            <a:avLst/>
          </a:prstGeom>
          <a:solidFill>
            <a:schemeClr val="bg1"/>
          </a:solidFill>
          <a:ln>
            <a:solidFill>
              <a:schemeClr val="tx1">
                <a:lumMod val="50000"/>
                <a:lumOff val="50000"/>
              </a:schemeClr>
            </a:solidFill>
          </a:ln>
        </p:spPr>
        <p:txBody>
          <a:bodyPr wrap="square">
            <a:spAutoFit/>
          </a:bodyPr>
          <a:lstStyle/>
          <a:p>
            <a:pPr marL="285750" indent="-285750">
              <a:buFont typeface="Arial" panose="020B0604020202020204" pitchFamily="34" charset="0"/>
              <a:buChar char="•"/>
            </a:pPr>
            <a:r>
              <a:rPr lang="es-ES" dirty="0"/>
              <a:t>Asignada a múltiples interfaces en múltiples nodos.</a:t>
            </a:r>
          </a:p>
          <a:p>
            <a:pPr marL="285750" indent="-285750">
              <a:buFont typeface="Arial" panose="020B0604020202020204" pitchFamily="34" charset="0"/>
              <a:buChar char="•"/>
            </a:pPr>
            <a:r>
              <a:rPr lang="es-ES" dirty="0"/>
              <a:t>Un paquete IPv6 con la dirección </a:t>
            </a:r>
            <a:r>
              <a:rPr lang="es-ES" dirty="0" err="1"/>
              <a:t>anycast</a:t>
            </a:r>
            <a:r>
              <a:rPr lang="es-ES" dirty="0"/>
              <a:t> como destino viaja solo a uno de los nodos identificados en el grupo, normalmente, el nodo más cercano.</a:t>
            </a:r>
            <a:endParaRPr lang="en-US" dirty="0"/>
          </a:p>
        </p:txBody>
      </p:sp>
    </p:spTree>
    <p:extLst>
      <p:ext uri="{BB962C8B-B14F-4D97-AF65-F5344CB8AC3E}">
        <p14:creationId xmlns:p14="http://schemas.microsoft.com/office/powerpoint/2010/main" val="1072534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err="1"/>
              <a:t>Notac</a:t>
            </a:r>
            <a:r>
              <a:rPr lang="en-US" dirty="0"/>
              <a:t>i</a:t>
            </a:r>
            <a:r>
              <a:rPr lang="es-GT" dirty="0" err="1"/>
              <a:t>ón</a:t>
            </a:r>
            <a:r>
              <a:rPr lang="es-GT" dirty="0"/>
              <a:t> de Direcciones</a:t>
            </a:r>
          </a:p>
          <a:p>
            <a:pPr lvl="1"/>
            <a:r>
              <a:rPr lang="es-ES" sz="2000" dirty="0"/>
              <a:t>Cada dirección IPv6 tiene 128 bits</a:t>
            </a:r>
          </a:p>
          <a:p>
            <a:pPr lvl="1"/>
            <a:r>
              <a:rPr lang="es-ES" sz="2000" dirty="0"/>
              <a:t>Ocho bloques hexadecimales de 16 bits separados por dos puntos</a:t>
            </a:r>
          </a:p>
          <a:p>
            <a:pPr lvl="1"/>
            <a:r>
              <a:rPr lang="es-ES" sz="2000" dirty="0"/>
              <a:t>Use abreviaturas para simplificar la notación</a:t>
            </a:r>
          </a:p>
          <a:p>
            <a:pPr lvl="1"/>
            <a:r>
              <a:rPr lang="es-ES" sz="2000" dirty="0"/>
              <a:t>Puede omitir los ceros iniciales</a:t>
            </a:r>
          </a:p>
          <a:p>
            <a:pPr lvl="1"/>
            <a:r>
              <a:rPr lang="es-ES" sz="2000" dirty="0"/>
              <a:t>Los dos puntos dobles pueden reemplazar ceros consecutivos, ceros iniciales o ceros finales, pero no se pueden usar dos veces en una dirección</a:t>
            </a:r>
            <a:endParaRPr lang="en-US" sz="2000" dirty="0"/>
          </a:p>
        </p:txBody>
      </p:sp>
      <p:pic>
        <p:nvPicPr>
          <p:cNvPr id="3" name="Picture 2">
            <a:extLst>
              <a:ext uri="{FF2B5EF4-FFF2-40B4-BE49-F238E27FC236}">
                <a16:creationId xmlns:a16="http://schemas.microsoft.com/office/drawing/2014/main" id="{1217AE75-E8F4-40DA-82D0-39B052967F5A}"/>
              </a:ext>
            </a:extLst>
          </p:cNvPr>
          <p:cNvPicPr>
            <a:picLocks noChangeAspect="1"/>
          </p:cNvPicPr>
          <p:nvPr/>
        </p:nvPicPr>
        <p:blipFill>
          <a:blip r:embed="rId3"/>
          <a:stretch>
            <a:fillRect/>
          </a:stretch>
        </p:blipFill>
        <p:spPr>
          <a:xfrm>
            <a:off x="451593" y="4289368"/>
            <a:ext cx="6406407" cy="1534682"/>
          </a:xfrm>
          <a:prstGeom prst="rect">
            <a:avLst/>
          </a:prstGeom>
        </p:spPr>
      </p:pic>
      <p:pic>
        <p:nvPicPr>
          <p:cNvPr id="12" name="Picture 11">
            <a:extLst>
              <a:ext uri="{FF2B5EF4-FFF2-40B4-BE49-F238E27FC236}">
                <a16:creationId xmlns:a16="http://schemas.microsoft.com/office/drawing/2014/main" id="{FA5A5AA0-0066-4ACD-9BEC-709B0E6E4EF9}"/>
              </a:ext>
            </a:extLst>
          </p:cNvPr>
          <p:cNvPicPr>
            <a:picLocks noChangeAspect="1"/>
          </p:cNvPicPr>
          <p:nvPr/>
        </p:nvPicPr>
        <p:blipFill>
          <a:blip r:embed="rId4"/>
          <a:stretch>
            <a:fillRect/>
          </a:stretch>
        </p:blipFill>
        <p:spPr>
          <a:xfrm>
            <a:off x="469647" y="4314768"/>
            <a:ext cx="6388353" cy="1358848"/>
          </a:xfrm>
          <a:prstGeom prst="rect">
            <a:avLst/>
          </a:prstGeom>
        </p:spPr>
      </p:pic>
      <p:pic>
        <p:nvPicPr>
          <p:cNvPr id="7" name="Picture 6">
            <a:extLst>
              <a:ext uri="{FF2B5EF4-FFF2-40B4-BE49-F238E27FC236}">
                <a16:creationId xmlns:a16="http://schemas.microsoft.com/office/drawing/2014/main" id="{705A201B-4CE2-4684-B396-4338C30A66CD}"/>
              </a:ext>
            </a:extLst>
          </p:cNvPr>
          <p:cNvPicPr>
            <a:picLocks noChangeAspect="1"/>
          </p:cNvPicPr>
          <p:nvPr/>
        </p:nvPicPr>
        <p:blipFill>
          <a:blip r:embed="rId5"/>
          <a:stretch>
            <a:fillRect/>
          </a:stretch>
        </p:blipFill>
        <p:spPr>
          <a:xfrm>
            <a:off x="453361" y="4289368"/>
            <a:ext cx="11287046" cy="1426482"/>
          </a:xfrm>
          <a:prstGeom prst="rect">
            <a:avLst/>
          </a:prstGeom>
        </p:spPr>
      </p:pic>
      <p:pic>
        <p:nvPicPr>
          <p:cNvPr id="10" name="Picture 9">
            <a:extLst>
              <a:ext uri="{FF2B5EF4-FFF2-40B4-BE49-F238E27FC236}">
                <a16:creationId xmlns:a16="http://schemas.microsoft.com/office/drawing/2014/main" id="{7DAEE54F-F266-4885-8520-CF0673F99EA2}"/>
              </a:ext>
            </a:extLst>
          </p:cNvPr>
          <p:cNvPicPr>
            <a:picLocks noChangeAspect="1"/>
          </p:cNvPicPr>
          <p:nvPr/>
        </p:nvPicPr>
        <p:blipFill>
          <a:blip r:embed="rId6"/>
          <a:stretch>
            <a:fillRect/>
          </a:stretch>
        </p:blipFill>
        <p:spPr>
          <a:xfrm>
            <a:off x="451593" y="4289368"/>
            <a:ext cx="11270760" cy="2060632"/>
          </a:xfrm>
          <a:prstGeom prst="rect">
            <a:avLst/>
          </a:prstGeom>
        </p:spPr>
      </p:pic>
    </p:spTree>
    <p:extLst>
      <p:ext uri="{BB962C8B-B14F-4D97-AF65-F5344CB8AC3E}">
        <p14:creationId xmlns:p14="http://schemas.microsoft.com/office/powerpoint/2010/main" val="208257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Notación de Prefijo</a:t>
            </a:r>
          </a:p>
          <a:p>
            <a:pPr lvl="1"/>
            <a:r>
              <a:rPr lang="es-GT" sz="2000" dirty="0"/>
              <a:t>El prefijo identifica la subred</a:t>
            </a:r>
          </a:p>
          <a:p>
            <a:pPr lvl="2"/>
            <a:r>
              <a:rPr lang="es-GT" dirty="0"/>
              <a:t>Similar a IPv4 en la forma de texto</a:t>
            </a:r>
          </a:p>
          <a:p>
            <a:pPr lvl="2"/>
            <a:r>
              <a:rPr lang="es-GT" dirty="0"/>
              <a:t>Dirección IPv6/longitud del prefijo</a:t>
            </a:r>
          </a:p>
          <a:p>
            <a:pPr lvl="1"/>
            <a:r>
              <a:rPr lang="en-US" sz="2000" dirty="0" err="1"/>
              <a:t>Definido</a:t>
            </a:r>
            <a:r>
              <a:rPr lang="en-US" sz="2000" dirty="0"/>
              <a:t> </a:t>
            </a:r>
            <a:r>
              <a:rPr lang="en-US" sz="2000" dirty="0" err="1"/>
              <a:t>en</a:t>
            </a:r>
            <a:r>
              <a:rPr lang="en-US" sz="2000" dirty="0"/>
              <a:t> </a:t>
            </a:r>
            <a:r>
              <a:rPr lang="en-US" sz="2000" dirty="0" err="1"/>
              <a:t>el</a:t>
            </a:r>
            <a:r>
              <a:rPr lang="en-US" sz="2000" dirty="0"/>
              <a:t> RFC 4291</a:t>
            </a:r>
          </a:p>
          <a:p>
            <a:pPr lvl="1"/>
            <a:endParaRPr lang="en-US" dirty="0"/>
          </a:p>
        </p:txBody>
      </p:sp>
      <p:pic>
        <p:nvPicPr>
          <p:cNvPr id="3" name="Picture 2">
            <a:extLst>
              <a:ext uri="{FF2B5EF4-FFF2-40B4-BE49-F238E27FC236}">
                <a16:creationId xmlns:a16="http://schemas.microsoft.com/office/drawing/2014/main" id="{710F722B-B330-48A3-B6EE-7F75321A2C46}"/>
              </a:ext>
            </a:extLst>
          </p:cNvPr>
          <p:cNvPicPr>
            <a:picLocks noChangeAspect="1"/>
          </p:cNvPicPr>
          <p:nvPr/>
        </p:nvPicPr>
        <p:blipFill>
          <a:blip r:embed="rId3"/>
          <a:stretch>
            <a:fillRect/>
          </a:stretch>
        </p:blipFill>
        <p:spPr>
          <a:xfrm>
            <a:off x="675778" y="3451154"/>
            <a:ext cx="10589121" cy="3122796"/>
          </a:xfrm>
          <a:prstGeom prst="rect">
            <a:avLst/>
          </a:prstGeom>
        </p:spPr>
      </p:pic>
    </p:spTree>
    <p:extLst>
      <p:ext uri="{BB962C8B-B14F-4D97-AF65-F5344CB8AC3E}">
        <p14:creationId xmlns:p14="http://schemas.microsoft.com/office/powerpoint/2010/main" val="1590433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Notación de Prefijo</a:t>
            </a:r>
          </a:p>
          <a:p>
            <a:pPr lvl="1"/>
            <a:r>
              <a:rPr lang="es-GT" sz="2000" dirty="0"/>
              <a:t>El prefijo identifica la subred</a:t>
            </a:r>
          </a:p>
          <a:p>
            <a:pPr lvl="2"/>
            <a:r>
              <a:rPr lang="es-GT" dirty="0"/>
              <a:t>Similar a IPv4 en la forma de texto</a:t>
            </a:r>
          </a:p>
          <a:p>
            <a:pPr lvl="2"/>
            <a:r>
              <a:rPr lang="es-GT" dirty="0"/>
              <a:t>Dirección IPv6/longitud del prefijo</a:t>
            </a:r>
          </a:p>
          <a:p>
            <a:pPr lvl="1"/>
            <a:r>
              <a:rPr lang="en-US" sz="2000" dirty="0" err="1"/>
              <a:t>Definido</a:t>
            </a:r>
            <a:r>
              <a:rPr lang="en-US" sz="2000" dirty="0"/>
              <a:t> </a:t>
            </a:r>
            <a:r>
              <a:rPr lang="en-US" sz="2000" dirty="0" err="1"/>
              <a:t>en</a:t>
            </a:r>
            <a:r>
              <a:rPr lang="en-US" sz="2000" dirty="0"/>
              <a:t> </a:t>
            </a:r>
            <a:r>
              <a:rPr lang="en-US" sz="2000" dirty="0" err="1"/>
              <a:t>el</a:t>
            </a:r>
            <a:r>
              <a:rPr lang="en-US" sz="2000" dirty="0"/>
              <a:t> RFC 4291</a:t>
            </a:r>
          </a:p>
          <a:p>
            <a:pPr lvl="1"/>
            <a:endParaRPr lang="en-US" dirty="0"/>
          </a:p>
        </p:txBody>
      </p:sp>
      <p:graphicFrame>
        <p:nvGraphicFramePr>
          <p:cNvPr id="2" name="Table 4">
            <a:extLst>
              <a:ext uri="{FF2B5EF4-FFF2-40B4-BE49-F238E27FC236}">
                <a16:creationId xmlns:a16="http://schemas.microsoft.com/office/drawing/2014/main" id="{8E84F286-A690-4A09-B3E7-406E3AF3B6A4}"/>
              </a:ext>
            </a:extLst>
          </p:cNvPr>
          <p:cNvGraphicFramePr>
            <a:graphicFrameLocks noGrp="1"/>
          </p:cNvGraphicFramePr>
          <p:nvPr>
            <p:extLst>
              <p:ext uri="{D42A27DB-BD31-4B8C-83A1-F6EECF244321}">
                <p14:modId xmlns:p14="http://schemas.microsoft.com/office/powerpoint/2010/main" val="1620847011"/>
              </p:ext>
            </p:extLst>
          </p:nvPr>
        </p:nvGraphicFramePr>
        <p:xfrm>
          <a:off x="1234084" y="3719672"/>
          <a:ext cx="9861374" cy="2341515"/>
        </p:xfrm>
        <a:graphic>
          <a:graphicData uri="http://schemas.openxmlformats.org/drawingml/2006/table">
            <a:tbl>
              <a:tblPr firstRow="1" bandRow="1">
                <a:tableStyleId>{F5AB1C69-6EDB-4FF4-983F-18BD219EF322}</a:tableStyleId>
              </a:tblPr>
              <a:tblGrid>
                <a:gridCol w="2457426">
                  <a:extLst>
                    <a:ext uri="{9D8B030D-6E8A-4147-A177-3AD203B41FA5}">
                      <a16:colId xmlns:a16="http://schemas.microsoft.com/office/drawing/2014/main" val="711346289"/>
                    </a:ext>
                  </a:extLst>
                </a:gridCol>
                <a:gridCol w="7403948">
                  <a:extLst>
                    <a:ext uri="{9D8B030D-6E8A-4147-A177-3AD203B41FA5}">
                      <a16:colId xmlns:a16="http://schemas.microsoft.com/office/drawing/2014/main" val="2079896089"/>
                    </a:ext>
                  </a:extLst>
                </a:gridCol>
              </a:tblGrid>
              <a:tr h="468303">
                <a:tc>
                  <a:txBody>
                    <a:bodyPr/>
                    <a:lstStyle/>
                    <a:p>
                      <a:pPr algn="ctr"/>
                      <a:r>
                        <a:rPr lang="es-GT" dirty="0"/>
                        <a:t>Prefijo</a:t>
                      </a:r>
                      <a:endParaRPr lang="en-US" dirty="0"/>
                    </a:p>
                  </a:txBody>
                  <a:tcPr anchor="ctr">
                    <a:solidFill>
                      <a:srgbClr val="0097A4"/>
                    </a:solidFill>
                  </a:tcPr>
                </a:tc>
                <a:tc>
                  <a:txBody>
                    <a:bodyPr/>
                    <a:lstStyle/>
                    <a:p>
                      <a:pPr algn="ctr"/>
                      <a:r>
                        <a:rPr lang="es-GT" dirty="0"/>
                        <a:t>Descripción</a:t>
                      </a:r>
                      <a:endParaRPr lang="en-US" dirty="0"/>
                    </a:p>
                  </a:txBody>
                  <a:tcPr anchor="ctr">
                    <a:solidFill>
                      <a:srgbClr val="0097A4"/>
                    </a:solidFill>
                  </a:tcPr>
                </a:tc>
                <a:extLst>
                  <a:ext uri="{0D108BD9-81ED-4DB2-BD59-A6C34878D82A}">
                    <a16:rowId xmlns:a16="http://schemas.microsoft.com/office/drawing/2014/main" val="4157129020"/>
                  </a:ext>
                </a:extLst>
              </a:tr>
              <a:tr h="468303">
                <a:tc>
                  <a:txBody>
                    <a:bodyPr/>
                    <a:lstStyle/>
                    <a:p>
                      <a:r>
                        <a:rPr lang="es-GT" sz="2000" dirty="0"/>
                        <a:t>::/128</a:t>
                      </a:r>
                      <a:endParaRPr lang="en-US" sz="2000" dirty="0"/>
                    </a:p>
                  </a:txBody>
                  <a:tcPr anchor="ctr"/>
                </a:tc>
                <a:tc>
                  <a:txBody>
                    <a:bodyPr/>
                    <a:lstStyle/>
                    <a:p>
                      <a:r>
                        <a:rPr lang="es-GT" sz="2000" dirty="0"/>
                        <a:t>Esta notación de prefijo no esta especificada</a:t>
                      </a:r>
                      <a:endParaRPr lang="en-US" sz="2000" dirty="0"/>
                    </a:p>
                  </a:txBody>
                  <a:tcPr anchor="ctr"/>
                </a:tc>
                <a:extLst>
                  <a:ext uri="{0D108BD9-81ED-4DB2-BD59-A6C34878D82A}">
                    <a16:rowId xmlns:a16="http://schemas.microsoft.com/office/drawing/2014/main" val="3491259735"/>
                  </a:ext>
                </a:extLst>
              </a:tr>
              <a:tr h="468303">
                <a:tc>
                  <a:txBody>
                    <a:bodyPr/>
                    <a:lstStyle/>
                    <a:p>
                      <a:r>
                        <a:rPr lang="es-GT" sz="2000" dirty="0"/>
                        <a:t>::1/128</a:t>
                      </a:r>
                      <a:endParaRPr lang="en-US" sz="2000" dirty="0"/>
                    </a:p>
                  </a:txBody>
                  <a:tcPr anchor="ctr"/>
                </a:tc>
                <a:tc>
                  <a:txBody>
                    <a:bodyPr/>
                    <a:lstStyle/>
                    <a:p>
                      <a:r>
                        <a:rPr lang="es-GT" sz="2000" dirty="0"/>
                        <a:t>Esta notación de prefijo debe usarse para </a:t>
                      </a:r>
                      <a:r>
                        <a:rPr lang="es-GT" sz="2000" dirty="0" err="1"/>
                        <a:t>loopback</a:t>
                      </a:r>
                      <a:endParaRPr lang="en-US" sz="2000" dirty="0"/>
                    </a:p>
                  </a:txBody>
                  <a:tcPr anchor="ctr"/>
                </a:tc>
                <a:extLst>
                  <a:ext uri="{0D108BD9-81ED-4DB2-BD59-A6C34878D82A}">
                    <a16:rowId xmlns:a16="http://schemas.microsoft.com/office/drawing/2014/main" val="266529043"/>
                  </a:ext>
                </a:extLst>
              </a:tr>
              <a:tr h="468303">
                <a:tc>
                  <a:txBody>
                    <a:bodyPr/>
                    <a:lstStyle/>
                    <a:p>
                      <a:r>
                        <a:rPr lang="es-GT" sz="2000" dirty="0"/>
                        <a:t>FF00::/8</a:t>
                      </a:r>
                      <a:endParaRPr lang="en-US" sz="2000" dirty="0"/>
                    </a:p>
                  </a:txBody>
                  <a:tcPr anchor="ctr"/>
                </a:tc>
                <a:tc>
                  <a:txBody>
                    <a:bodyPr/>
                    <a:lstStyle/>
                    <a:p>
                      <a:r>
                        <a:rPr lang="es-GT" sz="2000" dirty="0"/>
                        <a:t>Esta notación de prefijo debe usarse para </a:t>
                      </a:r>
                      <a:r>
                        <a:rPr lang="es-GT" sz="2000" dirty="0" err="1"/>
                        <a:t>multicast</a:t>
                      </a:r>
                      <a:endParaRPr lang="en-US" sz="2000" dirty="0"/>
                    </a:p>
                  </a:txBody>
                  <a:tcPr anchor="ctr"/>
                </a:tc>
                <a:extLst>
                  <a:ext uri="{0D108BD9-81ED-4DB2-BD59-A6C34878D82A}">
                    <a16:rowId xmlns:a16="http://schemas.microsoft.com/office/drawing/2014/main" val="3784509128"/>
                  </a:ext>
                </a:extLst>
              </a:tr>
              <a:tr h="468303">
                <a:tc>
                  <a:txBody>
                    <a:bodyPr/>
                    <a:lstStyle/>
                    <a:p>
                      <a:r>
                        <a:rPr lang="es-GT" sz="2000" dirty="0"/>
                        <a:t>FE80::/10</a:t>
                      </a:r>
                      <a:endParaRPr lang="en-US" sz="2000" dirty="0"/>
                    </a:p>
                  </a:txBody>
                  <a:tcPr anchor="ctr"/>
                </a:tc>
                <a:tc>
                  <a:txBody>
                    <a:bodyPr/>
                    <a:lstStyle/>
                    <a:p>
                      <a:r>
                        <a:rPr lang="es-GT" sz="2000" dirty="0"/>
                        <a:t>Esta notación de prefijo debe usarse para link local</a:t>
                      </a:r>
                      <a:endParaRPr lang="en-US" sz="2000" dirty="0"/>
                    </a:p>
                  </a:txBody>
                  <a:tcPr anchor="ctr"/>
                </a:tc>
                <a:extLst>
                  <a:ext uri="{0D108BD9-81ED-4DB2-BD59-A6C34878D82A}">
                    <a16:rowId xmlns:a16="http://schemas.microsoft.com/office/drawing/2014/main" val="1622056258"/>
                  </a:ext>
                </a:extLst>
              </a:tr>
            </a:tbl>
          </a:graphicData>
        </a:graphic>
      </p:graphicFrame>
    </p:spTree>
    <p:extLst>
      <p:ext uri="{BB962C8B-B14F-4D97-AF65-F5344CB8AC3E}">
        <p14:creationId xmlns:p14="http://schemas.microsoft.com/office/powerpoint/2010/main" val="566423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Asignación de Dirección</a:t>
            </a:r>
          </a:p>
          <a:p>
            <a:pPr lvl="1"/>
            <a:r>
              <a:rPr lang="es-GT" dirty="0"/>
              <a:t>Organizaciones y usuarios finales reciben la asignación de direcciones de sus ISP</a:t>
            </a:r>
            <a:endParaRPr lang="en-US" dirty="0"/>
          </a:p>
        </p:txBody>
      </p:sp>
      <p:graphicFrame>
        <p:nvGraphicFramePr>
          <p:cNvPr id="5" name="Table 4">
            <a:extLst>
              <a:ext uri="{FF2B5EF4-FFF2-40B4-BE49-F238E27FC236}">
                <a16:creationId xmlns:a16="http://schemas.microsoft.com/office/drawing/2014/main" id="{12EC1C3A-305B-407E-9728-75A9B3A214D6}"/>
              </a:ext>
            </a:extLst>
          </p:cNvPr>
          <p:cNvGraphicFramePr>
            <a:graphicFrameLocks noGrp="1"/>
          </p:cNvGraphicFramePr>
          <p:nvPr>
            <p:extLst>
              <p:ext uri="{D42A27DB-BD31-4B8C-83A1-F6EECF244321}">
                <p14:modId xmlns:p14="http://schemas.microsoft.com/office/powerpoint/2010/main" val="2137865009"/>
              </p:ext>
            </p:extLst>
          </p:nvPr>
        </p:nvGraphicFramePr>
        <p:xfrm>
          <a:off x="682712" y="2309972"/>
          <a:ext cx="10798087" cy="3496926"/>
        </p:xfrm>
        <a:graphic>
          <a:graphicData uri="http://schemas.openxmlformats.org/drawingml/2006/table">
            <a:tbl>
              <a:tblPr firstRow="1" bandRow="1">
                <a:tableStyleId>{F5AB1C69-6EDB-4FF4-983F-18BD219EF322}</a:tableStyleId>
              </a:tblPr>
              <a:tblGrid>
                <a:gridCol w="5438688">
                  <a:extLst>
                    <a:ext uri="{9D8B030D-6E8A-4147-A177-3AD203B41FA5}">
                      <a16:colId xmlns:a16="http://schemas.microsoft.com/office/drawing/2014/main" val="711346289"/>
                    </a:ext>
                  </a:extLst>
                </a:gridCol>
                <a:gridCol w="5359399">
                  <a:extLst>
                    <a:ext uri="{9D8B030D-6E8A-4147-A177-3AD203B41FA5}">
                      <a16:colId xmlns:a16="http://schemas.microsoft.com/office/drawing/2014/main" val="2079896089"/>
                    </a:ext>
                  </a:extLst>
                </a:gridCol>
              </a:tblGrid>
              <a:tr h="468303">
                <a:tc>
                  <a:txBody>
                    <a:bodyPr/>
                    <a:lstStyle/>
                    <a:p>
                      <a:pPr algn="ctr"/>
                      <a:r>
                        <a:rPr lang="es-GT" sz="1800" dirty="0"/>
                        <a:t>Subscriptor</a:t>
                      </a:r>
                      <a:endParaRPr lang="en-US" sz="1800" dirty="0"/>
                    </a:p>
                  </a:txBody>
                  <a:tcPr anchor="ctr">
                    <a:solidFill>
                      <a:srgbClr val="0097A4"/>
                    </a:solidFill>
                  </a:tcPr>
                </a:tc>
                <a:tc>
                  <a:txBody>
                    <a:bodyPr/>
                    <a:lstStyle/>
                    <a:p>
                      <a:pPr algn="ctr"/>
                      <a:r>
                        <a:rPr lang="es-GT" sz="1800" dirty="0"/>
                        <a:t>Prefijo</a:t>
                      </a:r>
                      <a:endParaRPr lang="en-US" sz="1800" dirty="0"/>
                    </a:p>
                  </a:txBody>
                  <a:tcPr anchor="ctr">
                    <a:solidFill>
                      <a:srgbClr val="0097A4"/>
                    </a:solidFill>
                  </a:tcPr>
                </a:tc>
                <a:extLst>
                  <a:ext uri="{0D108BD9-81ED-4DB2-BD59-A6C34878D82A}">
                    <a16:rowId xmlns:a16="http://schemas.microsoft.com/office/drawing/2014/main" val="4157129020"/>
                  </a:ext>
                </a:extLst>
              </a:tr>
              <a:tr h="468303">
                <a:tc>
                  <a:txBody>
                    <a:bodyPr/>
                    <a:lstStyle/>
                    <a:p>
                      <a:pPr algn="l"/>
                      <a:r>
                        <a:rPr lang="es-ES" sz="1800" dirty="0"/>
                        <a:t>Suscriptores de redes domésticas, que se conectan a través de conexiones bajo demanda o siempre activas</a:t>
                      </a:r>
                      <a:endParaRPr lang="en-US" sz="1800" dirty="0"/>
                    </a:p>
                  </a:txBody>
                  <a:tcPr anchor="b"/>
                </a:tc>
                <a:tc>
                  <a:txBody>
                    <a:bodyPr/>
                    <a:lstStyle/>
                    <a:p>
                      <a:pPr algn="l"/>
                      <a:r>
                        <a:rPr lang="es-GT" sz="1800" dirty="0"/>
                        <a:t>Prefijo 48-bits</a:t>
                      </a:r>
                      <a:endParaRPr lang="en-US" sz="1800" dirty="0"/>
                    </a:p>
                  </a:txBody>
                  <a:tcPr anchor="b"/>
                </a:tc>
                <a:extLst>
                  <a:ext uri="{0D108BD9-81ED-4DB2-BD59-A6C34878D82A}">
                    <a16:rowId xmlns:a16="http://schemas.microsoft.com/office/drawing/2014/main" val="3491259735"/>
                  </a:ext>
                </a:extLst>
              </a:tr>
              <a:tr h="468303">
                <a:tc>
                  <a:txBody>
                    <a:bodyPr/>
                    <a:lstStyle/>
                    <a:p>
                      <a:pPr algn="l"/>
                      <a:r>
                        <a:rPr lang="en-US" sz="1800" dirty="0" err="1"/>
                        <a:t>Pequeñas</a:t>
                      </a:r>
                      <a:r>
                        <a:rPr lang="en-US" sz="1800" dirty="0"/>
                        <a:t> y </a:t>
                      </a:r>
                      <a:r>
                        <a:rPr lang="en-US" sz="1800" dirty="0" err="1"/>
                        <a:t>grandes</a:t>
                      </a:r>
                      <a:r>
                        <a:rPr lang="en-US" sz="1800" dirty="0"/>
                        <a:t> </a:t>
                      </a:r>
                      <a:r>
                        <a:rPr lang="en-US" sz="1800" dirty="0" err="1"/>
                        <a:t>empresas</a:t>
                      </a:r>
                      <a:endParaRPr lang="en-US" sz="1800" dirty="0"/>
                    </a:p>
                  </a:txBody>
                  <a:tcPr anchor="b"/>
                </a:tc>
                <a:tc>
                  <a:txBody>
                    <a:bodyPr/>
                    <a:lstStyle/>
                    <a:p>
                      <a:pPr algn="l"/>
                      <a:r>
                        <a:rPr lang="es-GT" sz="1800" dirty="0"/>
                        <a:t>Prefijo 48-bits</a:t>
                      </a:r>
                      <a:endParaRPr lang="en-US" sz="1800" dirty="0"/>
                    </a:p>
                  </a:txBody>
                  <a:tcPr anchor="b"/>
                </a:tc>
                <a:extLst>
                  <a:ext uri="{0D108BD9-81ED-4DB2-BD59-A6C34878D82A}">
                    <a16:rowId xmlns:a16="http://schemas.microsoft.com/office/drawing/2014/main" val="266529043"/>
                  </a:ext>
                </a:extLst>
              </a:tr>
              <a:tr h="468303">
                <a:tc>
                  <a:txBody>
                    <a:bodyPr/>
                    <a:lstStyle/>
                    <a:p>
                      <a:pPr algn="l"/>
                      <a:r>
                        <a:rPr lang="es-GT" sz="1800" dirty="0"/>
                        <a:t>Subscriptores muy grandes</a:t>
                      </a:r>
                      <a:endParaRPr lang="en-US" sz="1800" dirty="0"/>
                    </a:p>
                  </a:txBody>
                  <a:tcPr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sz="1800" dirty="0"/>
                        <a:t>Prefijo 47-bits o múltiples de 48 bits</a:t>
                      </a:r>
                      <a:endParaRPr lang="en-US" sz="1800" dirty="0"/>
                    </a:p>
                    <a:p>
                      <a:pPr algn="l"/>
                      <a:endParaRPr lang="en-US" sz="1800" dirty="0"/>
                    </a:p>
                  </a:txBody>
                  <a:tcPr anchor="b"/>
                </a:tc>
                <a:extLst>
                  <a:ext uri="{0D108BD9-81ED-4DB2-BD59-A6C34878D82A}">
                    <a16:rowId xmlns:a16="http://schemas.microsoft.com/office/drawing/2014/main" val="232302729"/>
                  </a:ext>
                </a:extLst>
              </a:tr>
              <a:tr h="468303">
                <a:tc>
                  <a:txBody>
                    <a:bodyPr/>
                    <a:lstStyle/>
                    <a:p>
                      <a:pPr algn="l"/>
                      <a:r>
                        <a:rPr lang="es-ES" sz="1800" dirty="0"/>
                        <a:t>Redes móviles, como vehículos o teléfonos móviles con una interfaz de red adicional</a:t>
                      </a:r>
                      <a:endParaRPr lang="en-US" sz="1800" dirty="0"/>
                    </a:p>
                  </a:txBody>
                  <a:tcPr anchor="b"/>
                </a:tc>
                <a:tc>
                  <a:txBody>
                    <a:bodyPr/>
                    <a:lstStyle/>
                    <a:p>
                      <a:pPr algn="l"/>
                      <a:r>
                        <a:rPr lang="es-GT" sz="1800" dirty="0"/>
                        <a:t>Prefijo de 64-bits, los cuales aceptan múltiples conexiones a través de un único prefijo </a:t>
                      </a:r>
                      <a:endParaRPr lang="en-US" sz="1800" dirty="0"/>
                    </a:p>
                  </a:txBody>
                  <a:tcPr anchor="b"/>
                </a:tc>
                <a:extLst>
                  <a:ext uri="{0D108BD9-81ED-4DB2-BD59-A6C34878D82A}">
                    <a16:rowId xmlns:a16="http://schemas.microsoft.com/office/drawing/2014/main" val="3784509128"/>
                  </a:ext>
                </a:extLst>
              </a:tr>
              <a:tr h="468303">
                <a:tc>
                  <a:txBody>
                    <a:bodyPr/>
                    <a:lstStyle/>
                    <a:p>
                      <a:pPr algn="l"/>
                      <a:r>
                        <a:rPr lang="es-ES" sz="1800" dirty="0"/>
                        <a:t>Una sola PC, sin necesidad adicional de dividir en subredes, marcando desde una habitación de hotel</a:t>
                      </a:r>
                      <a:endParaRPr lang="en-US" sz="1800" dirty="0"/>
                    </a:p>
                  </a:txBody>
                  <a:tcPr anchor="b"/>
                </a:tc>
                <a:tc>
                  <a:txBody>
                    <a:bodyPr/>
                    <a:lstStyle/>
                    <a:p>
                      <a:pPr algn="l"/>
                      <a:r>
                        <a:rPr lang="es-GT" sz="1800" dirty="0"/>
                        <a:t>Direcciones de 128 bits puede ser asignada como parte de prefijos de 64 bits</a:t>
                      </a:r>
                      <a:endParaRPr lang="en-US" sz="1800" dirty="0"/>
                    </a:p>
                  </a:txBody>
                  <a:tcPr anchor="b"/>
                </a:tc>
                <a:extLst>
                  <a:ext uri="{0D108BD9-81ED-4DB2-BD59-A6C34878D82A}">
                    <a16:rowId xmlns:a16="http://schemas.microsoft.com/office/drawing/2014/main" val="1622056258"/>
                  </a:ext>
                </a:extLst>
              </a:tr>
            </a:tbl>
          </a:graphicData>
        </a:graphic>
      </p:graphicFrame>
    </p:spTree>
    <p:extLst>
      <p:ext uri="{BB962C8B-B14F-4D97-AF65-F5344CB8AC3E}">
        <p14:creationId xmlns:p14="http://schemas.microsoft.com/office/powerpoint/2010/main" val="3784377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Direcciones especiales</a:t>
            </a:r>
          </a:p>
          <a:p>
            <a:pPr lvl="1"/>
            <a:r>
              <a:rPr lang="es-ES" sz="2000" dirty="0"/>
              <a:t>El prefijo 0000 0000 está reservado para direccionamiento especial</a:t>
            </a:r>
          </a:p>
          <a:p>
            <a:pPr lvl="2"/>
            <a:r>
              <a:rPr lang="es-ES" dirty="0"/>
              <a:t>Dirección no especificada: también llamada dirección de todos ceros 0:0:0:0:0:0:0:0, o ::</a:t>
            </a:r>
          </a:p>
          <a:p>
            <a:pPr lvl="2"/>
            <a:r>
              <a:rPr lang="es-ES" dirty="0"/>
              <a:t>Dirección de bucle invertido: comúnmente utilizada para probar la pila IP en el host local 0:0:0:0:0:0:0:1, o: :1</a:t>
            </a:r>
            <a:endParaRPr lang="en-US" dirty="0"/>
          </a:p>
        </p:txBody>
      </p:sp>
    </p:spTree>
    <p:extLst>
      <p:ext uri="{BB962C8B-B14F-4D97-AF65-F5344CB8AC3E}">
        <p14:creationId xmlns:p14="http://schemas.microsoft.com/office/powerpoint/2010/main" val="3524609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Alcance de las Direcciones</a:t>
            </a:r>
          </a:p>
          <a:p>
            <a:pPr lvl="1"/>
            <a:r>
              <a:rPr lang="es-ES" sz="2000" dirty="0"/>
              <a:t>Las direcciones IPv6 tienen ámbito o alcance, lo que identifica la aplicación adecuada para la dirección.</a:t>
            </a:r>
          </a:p>
          <a:p>
            <a:pPr lvl="2"/>
            <a:r>
              <a:rPr lang="es-ES" dirty="0"/>
              <a:t>Las direcciones de unidifusión y multidifusión admiten alcance.</a:t>
            </a:r>
          </a:p>
          <a:p>
            <a:pPr lvl="2"/>
            <a:r>
              <a:rPr lang="es-ES" dirty="0"/>
              <a:t>El alcance puede ser local o global</a:t>
            </a:r>
          </a:p>
          <a:p>
            <a:pPr lvl="1"/>
            <a:r>
              <a:rPr lang="es-ES" sz="2000" dirty="0"/>
              <a:t>Las direcciones de unidifusión de enlace local se utilizan dentro de un solo enlace de red</a:t>
            </a:r>
          </a:p>
          <a:p>
            <a:pPr lvl="2"/>
            <a:r>
              <a:rPr lang="es-ES" dirty="0"/>
              <a:t>Los primeros 10 bits del prefijo identifican la dirección como una dirección de enlace local.</a:t>
            </a:r>
            <a:endParaRPr lang="en-US" dirty="0"/>
          </a:p>
        </p:txBody>
      </p:sp>
      <p:pic>
        <p:nvPicPr>
          <p:cNvPr id="3" name="Picture 2">
            <a:extLst>
              <a:ext uri="{FF2B5EF4-FFF2-40B4-BE49-F238E27FC236}">
                <a16:creationId xmlns:a16="http://schemas.microsoft.com/office/drawing/2014/main" id="{5A0D52E9-3C0C-4B9D-AE42-CD0BD5B40230}"/>
              </a:ext>
            </a:extLst>
          </p:cNvPr>
          <p:cNvPicPr>
            <a:picLocks noChangeAspect="1"/>
          </p:cNvPicPr>
          <p:nvPr/>
        </p:nvPicPr>
        <p:blipFill>
          <a:blip r:embed="rId3"/>
          <a:stretch>
            <a:fillRect/>
          </a:stretch>
        </p:blipFill>
        <p:spPr>
          <a:xfrm>
            <a:off x="1936837" y="3455917"/>
            <a:ext cx="7997825" cy="3118033"/>
          </a:xfrm>
          <a:prstGeom prst="rect">
            <a:avLst/>
          </a:prstGeom>
        </p:spPr>
      </p:pic>
      <p:sp>
        <p:nvSpPr>
          <p:cNvPr id="9" name="TextBox 8">
            <a:extLst>
              <a:ext uri="{FF2B5EF4-FFF2-40B4-BE49-F238E27FC236}">
                <a16:creationId xmlns:a16="http://schemas.microsoft.com/office/drawing/2014/main" id="{CB17D8C4-375B-4835-B31F-270AB4667242}"/>
              </a:ext>
            </a:extLst>
          </p:cNvPr>
          <p:cNvSpPr txBox="1"/>
          <p:nvPr/>
        </p:nvSpPr>
        <p:spPr>
          <a:xfrm>
            <a:off x="2085975" y="4039285"/>
            <a:ext cx="2600326" cy="1077218"/>
          </a:xfrm>
          <a:prstGeom prst="rect">
            <a:avLst/>
          </a:prstGeom>
          <a:solidFill>
            <a:schemeClr val="bg1"/>
          </a:solidFill>
        </p:spPr>
        <p:txBody>
          <a:bodyPr wrap="square">
            <a:spAutoFit/>
          </a:bodyPr>
          <a:lstStyle/>
          <a:p>
            <a:pPr algn="ctr"/>
            <a:r>
              <a:rPr lang="en-US" sz="1600" dirty="0"/>
              <a:t>Las </a:t>
            </a:r>
            <a:r>
              <a:rPr lang="en-US" sz="1600" dirty="0" err="1"/>
              <a:t>direcciones</a:t>
            </a:r>
            <a:r>
              <a:rPr lang="en-US" sz="1600" dirty="0"/>
              <a:t> con </a:t>
            </a:r>
            <a:r>
              <a:rPr lang="en-US" sz="1600" dirty="0" err="1"/>
              <a:t>ámbito</a:t>
            </a:r>
            <a:r>
              <a:rPr lang="en-US" sz="1600" dirty="0"/>
              <a:t> local se </a:t>
            </a:r>
            <a:r>
              <a:rPr lang="en-US" sz="1600" dirty="0" err="1"/>
              <a:t>utilizan</a:t>
            </a:r>
            <a:r>
              <a:rPr lang="en-US" sz="1600" dirty="0"/>
              <a:t> dentro del </a:t>
            </a:r>
            <a:r>
              <a:rPr lang="en-US" sz="1600" dirty="0" err="1"/>
              <a:t>mismo</a:t>
            </a:r>
            <a:r>
              <a:rPr lang="en-US" sz="1600" dirty="0"/>
              <a:t> </a:t>
            </a:r>
            <a:r>
              <a:rPr lang="en-US" sz="1600" dirty="0" err="1"/>
              <a:t>dominio</a:t>
            </a:r>
            <a:r>
              <a:rPr lang="en-US" sz="1600" dirty="0"/>
              <a:t> de </a:t>
            </a:r>
            <a:r>
              <a:rPr lang="en-US" sz="1600" dirty="0" err="1"/>
              <a:t>enrutamiento</a:t>
            </a:r>
            <a:r>
              <a:rPr lang="en-US" sz="1600" dirty="0"/>
              <a:t>.</a:t>
            </a:r>
          </a:p>
        </p:txBody>
      </p:sp>
      <p:sp>
        <p:nvSpPr>
          <p:cNvPr id="10" name="TextBox 9">
            <a:extLst>
              <a:ext uri="{FF2B5EF4-FFF2-40B4-BE49-F238E27FC236}">
                <a16:creationId xmlns:a16="http://schemas.microsoft.com/office/drawing/2014/main" id="{E4D66CAE-54A6-497F-9011-FFCFD97DED7B}"/>
              </a:ext>
            </a:extLst>
          </p:cNvPr>
          <p:cNvSpPr txBox="1"/>
          <p:nvPr/>
        </p:nvSpPr>
        <p:spPr>
          <a:xfrm>
            <a:off x="7185200" y="4162395"/>
            <a:ext cx="2600326" cy="830997"/>
          </a:xfrm>
          <a:prstGeom prst="rect">
            <a:avLst/>
          </a:prstGeom>
          <a:solidFill>
            <a:schemeClr val="bg1"/>
          </a:solidFill>
        </p:spPr>
        <p:txBody>
          <a:bodyPr wrap="square">
            <a:spAutoFit/>
          </a:bodyPr>
          <a:lstStyle/>
          <a:p>
            <a:pPr algn="ctr"/>
            <a:r>
              <a:rPr lang="en-US" sz="1600" dirty="0"/>
              <a:t>Las </a:t>
            </a:r>
            <a:r>
              <a:rPr lang="en-US" sz="1600" dirty="0" err="1"/>
              <a:t>direcciones</a:t>
            </a:r>
            <a:r>
              <a:rPr lang="en-US" sz="1600" dirty="0"/>
              <a:t> con </a:t>
            </a:r>
            <a:r>
              <a:rPr lang="en-US" sz="1600" dirty="0" err="1"/>
              <a:t>ámbito</a:t>
            </a:r>
            <a:r>
              <a:rPr lang="en-US" sz="1600" dirty="0"/>
              <a:t> global se </a:t>
            </a:r>
            <a:r>
              <a:rPr lang="en-US" sz="1600" dirty="0" err="1"/>
              <a:t>utilizan</a:t>
            </a:r>
            <a:r>
              <a:rPr lang="en-US" sz="1600" dirty="0"/>
              <a:t> entre </a:t>
            </a:r>
            <a:r>
              <a:rPr lang="en-US" sz="1600" dirty="0" err="1"/>
              <a:t>dominio</a:t>
            </a:r>
            <a:r>
              <a:rPr lang="en-US" sz="1600" dirty="0"/>
              <a:t> de </a:t>
            </a:r>
            <a:r>
              <a:rPr lang="en-US" sz="1600" dirty="0" err="1"/>
              <a:t>enrutamiento</a:t>
            </a:r>
            <a:r>
              <a:rPr lang="en-US" sz="1600" dirty="0"/>
              <a:t>.</a:t>
            </a:r>
          </a:p>
        </p:txBody>
      </p:sp>
    </p:spTree>
    <p:extLst>
      <p:ext uri="{BB962C8B-B14F-4D97-AF65-F5344CB8AC3E}">
        <p14:creationId xmlns:p14="http://schemas.microsoft.com/office/powerpoint/2010/main" val="2604093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2" y="2083242"/>
            <a:ext cx="6211665" cy="1358458"/>
          </a:xfrm>
        </p:spPr>
        <p:txBody>
          <a:bodyPr>
            <a:noAutofit/>
          </a:bodyPr>
          <a:lstStyle/>
          <a:p>
            <a:r>
              <a:rPr lang="es-ES" sz="3400" dirty="0"/>
              <a:t>IPv4 versus IPv6</a:t>
            </a:r>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Describir las diferencias entre IPv4 e IPv6</a:t>
            </a:r>
          </a:p>
        </p:txBody>
      </p:sp>
    </p:spTree>
    <p:extLst>
      <p:ext uri="{BB962C8B-B14F-4D97-AF65-F5344CB8AC3E}">
        <p14:creationId xmlns:p14="http://schemas.microsoft.com/office/powerpoint/2010/main" val="2406273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Alcance de las Direcciones</a:t>
            </a:r>
          </a:p>
          <a:p>
            <a:pPr lvl="1"/>
            <a:r>
              <a:rPr lang="es-ES" sz="2000" dirty="0"/>
              <a:t>Las direcciones de multidifusión admiten 16 tipos diferentes de alcance, incluidos nodo, enlace, sitio, organización y alcance global</a:t>
            </a:r>
          </a:p>
          <a:p>
            <a:pPr lvl="2"/>
            <a:r>
              <a:rPr lang="es-ES" dirty="0"/>
              <a:t>Un campo de 4 bits en el prefijo identifica el alcance</a:t>
            </a:r>
            <a:endParaRPr lang="en-US" dirty="0"/>
          </a:p>
        </p:txBody>
      </p:sp>
      <p:pic>
        <p:nvPicPr>
          <p:cNvPr id="3" name="Picture 2">
            <a:extLst>
              <a:ext uri="{FF2B5EF4-FFF2-40B4-BE49-F238E27FC236}">
                <a16:creationId xmlns:a16="http://schemas.microsoft.com/office/drawing/2014/main" id="{5A0D52E9-3C0C-4B9D-AE42-CD0BD5B40230}"/>
              </a:ext>
            </a:extLst>
          </p:cNvPr>
          <p:cNvPicPr>
            <a:picLocks noChangeAspect="1"/>
          </p:cNvPicPr>
          <p:nvPr/>
        </p:nvPicPr>
        <p:blipFill>
          <a:blip r:embed="rId3"/>
          <a:stretch>
            <a:fillRect/>
          </a:stretch>
        </p:blipFill>
        <p:spPr>
          <a:xfrm>
            <a:off x="1936837" y="3455917"/>
            <a:ext cx="7997825" cy="3118033"/>
          </a:xfrm>
          <a:prstGeom prst="rect">
            <a:avLst/>
          </a:prstGeom>
        </p:spPr>
      </p:pic>
      <p:sp>
        <p:nvSpPr>
          <p:cNvPr id="9" name="TextBox 8">
            <a:extLst>
              <a:ext uri="{FF2B5EF4-FFF2-40B4-BE49-F238E27FC236}">
                <a16:creationId xmlns:a16="http://schemas.microsoft.com/office/drawing/2014/main" id="{CB17D8C4-375B-4835-B31F-270AB4667242}"/>
              </a:ext>
            </a:extLst>
          </p:cNvPr>
          <p:cNvSpPr txBox="1"/>
          <p:nvPr/>
        </p:nvSpPr>
        <p:spPr>
          <a:xfrm>
            <a:off x="2085975" y="4039285"/>
            <a:ext cx="2600326" cy="1077218"/>
          </a:xfrm>
          <a:prstGeom prst="rect">
            <a:avLst/>
          </a:prstGeom>
          <a:solidFill>
            <a:schemeClr val="bg1"/>
          </a:solidFill>
        </p:spPr>
        <p:txBody>
          <a:bodyPr wrap="square">
            <a:spAutoFit/>
          </a:bodyPr>
          <a:lstStyle/>
          <a:p>
            <a:pPr algn="ctr"/>
            <a:r>
              <a:rPr lang="en-US" sz="1600" dirty="0"/>
              <a:t>Las </a:t>
            </a:r>
            <a:r>
              <a:rPr lang="en-US" sz="1600" dirty="0" err="1"/>
              <a:t>direcciones</a:t>
            </a:r>
            <a:r>
              <a:rPr lang="en-US" sz="1600" dirty="0"/>
              <a:t> con </a:t>
            </a:r>
            <a:r>
              <a:rPr lang="en-US" sz="1600" dirty="0" err="1"/>
              <a:t>ámbito</a:t>
            </a:r>
            <a:r>
              <a:rPr lang="en-US" sz="1600" dirty="0"/>
              <a:t> local se </a:t>
            </a:r>
            <a:r>
              <a:rPr lang="en-US" sz="1600" dirty="0" err="1"/>
              <a:t>utilizan</a:t>
            </a:r>
            <a:r>
              <a:rPr lang="en-US" sz="1600" dirty="0"/>
              <a:t> dentro del </a:t>
            </a:r>
            <a:r>
              <a:rPr lang="en-US" sz="1600" dirty="0" err="1"/>
              <a:t>mismo</a:t>
            </a:r>
            <a:r>
              <a:rPr lang="en-US" sz="1600" dirty="0"/>
              <a:t> </a:t>
            </a:r>
            <a:r>
              <a:rPr lang="en-US" sz="1600" dirty="0" err="1"/>
              <a:t>dominio</a:t>
            </a:r>
            <a:r>
              <a:rPr lang="en-US" sz="1600" dirty="0"/>
              <a:t> de </a:t>
            </a:r>
            <a:r>
              <a:rPr lang="en-US" sz="1600" dirty="0" err="1"/>
              <a:t>enrutamiento</a:t>
            </a:r>
            <a:r>
              <a:rPr lang="en-US" sz="1600" dirty="0"/>
              <a:t>.</a:t>
            </a:r>
          </a:p>
        </p:txBody>
      </p:sp>
      <p:sp>
        <p:nvSpPr>
          <p:cNvPr id="10" name="TextBox 9">
            <a:extLst>
              <a:ext uri="{FF2B5EF4-FFF2-40B4-BE49-F238E27FC236}">
                <a16:creationId xmlns:a16="http://schemas.microsoft.com/office/drawing/2014/main" id="{E4D66CAE-54A6-497F-9011-FFCFD97DED7B}"/>
              </a:ext>
            </a:extLst>
          </p:cNvPr>
          <p:cNvSpPr txBox="1"/>
          <p:nvPr/>
        </p:nvSpPr>
        <p:spPr>
          <a:xfrm>
            <a:off x="7185200" y="4162395"/>
            <a:ext cx="2600326" cy="830997"/>
          </a:xfrm>
          <a:prstGeom prst="rect">
            <a:avLst/>
          </a:prstGeom>
          <a:solidFill>
            <a:schemeClr val="bg1"/>
          </a:solidFill>
        </p:spPr>
        <p:txBody>
          <a:bodyPr wrap="square">
            <a:spAutoFit/>
          </a:bodyPr>
          <a:lstStyle/>
          <a:p>
            <a:pPr algn="ctr"/>
            <a:r>
              <a:rPr lang="en-US" sz="1600" dirty="0"/>
              <a:t>Las </a:t>
            </a:r>
            <a:r>
              <a:rPr lang="en-US" sz="1600" dirty="0" err="1"/>
              <a:t>direcciones</a:t>
            </a:r>
            <a:r>
              <a:rPr lang="en-US" sz="1600" dirty="0"/>
              <a:t> con </a:t>
            </a:r>
            <a:r>
              <a:rPr lang="en-US" sz="1600" dirty="0" err="1"/>
              <a:t>ámbito</a:t>
            </a:r>
            <a:r>
              <a:rPr lang="en-US" sz="1600" dirty="0"/>
              <a:t> global se </a:t>
            </a:r>
            <a:r>
              <a:rPr lang="en-US" sz="1600" dirty="0" err="1"/>
              <a:t>utilizan</a:t>
            </a:r>
            <a:r>
              <a:rPr lang="en-US" sz="1600" dirty="0"/>
              <a:t> entre </a:t>
            </a:r>
            <a:r>
              <a:rPr lang="en-US" sz="1600" dirty="0" err="1"/>
              <a:t>dominio</a:t>
            </a:r>
            <a:r>
              <a:rPr lang="en-US" sz="1600" dirty="0"/>
              <a:t> de </a:t>
            </a:r>
            <a:r>
              <a:rPr lang="en-US" sz="1600" dirty="0" err="1"/>
              <a:t>enrutamiento</a:t>
            </a:r>
            <a:r>
              <a:rPr lang="en-US" sz="1600" dirty="0"/>
              <a:t>.</a:t>
            </a:r>
          </a:p>
        </p:txBody>
      </p:sp>
    </p:spTree>
    <p:extLst>
      <p:ext uri="{BB962C8B-B14F-4D97-AF65-F5344CB8AC3E}">
        <p14:creationId xmlns:p14="http://schemas.microsoft.com/office/powerpoint/2010/main" val="452482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Direcciones </a:t>
            </a:r>
            <a:r>
              <a:rPr lang="es-GT" dirty="0" err="1"/>
              <a:t>Unicast</a:t>
            </a:r>
            <a:r>
              <a:rPr lang="es-GT" dirty="0"/>
              <a:t> de enlace local</a:t>
            </a:r>
          </a:p>
          <a:p>
            <a:pPr lvl="1"/>
            <a:r>
              <a:rPr lang="es-ES" sz="2000" dirty="0"/>
              <a:t>Utilizan un prefijo común en todas las subredes (FE80:0:0:0::/64)</a:t>
            </a:r>
          </a:p>
          <a:p>
            <a:pPr lvl="2"/>
            <a:r>
              <a:rPr lang="es-ES" dirty="0"/>
              <a:t>Están garantizados para ser únicos solo en un solo enlace</a:t>
            </a:r>
          </a:p>
          <a:p>
            <a:pPr lvl="2"/>
            <a:r>
              <a:rPr lang="es-ES" dirty="0"/>
              <a:t>La dirección de enlace local es generada por la interfaz</a:t>
            </a:r>
            <a:endParaRPr lang="en-US" dirty="0"/>
          </a:p>
        </p:txBody>
      </p:sp>
      <p:pic>
        <p:nvPicPr>
          <p:cNvPr id="5" name="Picture 4">
            <a:extLst>
              <a:ext uri="{FF2B5EF4-FFF2-40B4-BE49-F238E27FC236}">
                <a16:creationId xmlns:a16="http://schemas.microsoft.com/office/drawing/2014/main" id="{101EEF62-67D0-4F9F-ABCF-23AE19E86826}"/>
              </a:ext>
            </a:extLst>
          </p:cNvPr>
          <p:cNvPicPr>
            <a:picLocks noChangeAspect="1"/>
          </p:cNvPicPr>
          <p:nvPr/>
        </p:nvPicPr>
        <p:blipFill>
          <a:blip r:embed="rId3"/>
          <a:stretch>
            <a:fillRect/>
          </a:stretch>
        </p:blipFill>
        <p:spPr>
          <a:xfrm>
            <a:off x="1711927" y="2930879"/>
            <a:ext cx="8768146" cy="3419121"/>
          </a:xfrm>
          <a:prstGeom prst="rect">
            <a:avLst/>
          </a:prstGeom>
        </p:spPr>
      </p:pic>
    </p:spTree>
    <p:extLst>
      <p:ext uri="{BB962C8B-B14F-4D97-AF65-F5344CB8AC3E}">
        <p14:creationId xmlns:p14="http://schemas.microsoft.com/office/powerpoint/2010/main" val="3705543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Direcciones </a:t>
            </a:r>
            <a:r>
              <a:rPr lang="es-GT" dirty="0" err="1"/>
              <a:t>Unicast</a:t>
            </a:r>
            <a:r>
              <a:rPr lang="es-GT" dirty="0"/>
              <a:t> Globales</a:t>
            </a:r>
          </a:p>
          <a:p>
            <a:pPr lvl="1"/>
            <a:r>
              <a:rPr lang="es-ES" sz="2000" dirty="0"/>
              <a:t>Las direcciones de unidifusión global son globalmente únicas y se utilizan para conectarse y enrutar a través de Internet.</a:t>
            </a:r>
          </a:p>
          <a:p>
            <a:pPr lvl="2"/>
            <a:r>
              <a:rPr lang="es-ES" dirty="0"/>
              <a:t>Similar a direcciones públicas IPv4</a:t>
            </a:r>
            <a:endParaRPr lang="en-US" dirty="0"/>
          </a:p>
        </p:txBody>
      </p:sp>
      <p:pic>
        <p:nvPicPr>
          <p:cNvPr id="3" name="Picture 2">
            <a:extLst>
              <a:ext uri="{FF2B5EF4-FFF2-40B4-BE49-F238E27FC236}">
                <a16:creationId xmlns:a16="http://schemas.microsoft.com/office/drawing/2014/main" id="{ED51C59B-0C8E-4B30-BD7D-4D3D4A131401}"/>
              </a:ext>
            </a:extLst>
          </p:cNvPr>
          <p:cNvPicPr>
            <a:picLocks noChangeAspect="1"/>
          </p:cNvPicPr>
          <p:nvPr/>
        </p:nvPicPr>
        <p:blipFill>
          <a:blip r:embed="rId3"/>
          <a:stretch>
            <a:fillRect/>
          </a:stretch>
        </p:blipFill>
        <p:spPr>
          <a:xfrm>
            <a:off x="2420559" y="2820663"/>
            <a:ext cx="7142541" cy="3753287"/>
          </a:xfrm>
          <a:prstGeom prst="rect">
            <a:avLst/>
          </a:prstGeom>
        </p:spPr>
      </p:pic>
    </p:spTree>
    <p:extLst>
      <p:ext uri="{BB962C8B-B14F-4D97-AF65-F5344CB8AC3E}">
        <p14:creationId xmlns:p14="http://schemas.microsoft.com/office/powerpoint/2010/main" val="3922407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Direcciones </a:t>
            </a:r>
            <a:r>
              <a:rPr lang="es-GT" dirty="0" err="1"/>
              <a:t>Unicast</a:t>
            </a:r>
            <a:r>
              <a:rPr lang="es-GT" dirty="0"/>
              <a:t> Globales</a:t>
            </a:r>
          </a:p>
          <a:p>
            <a:pPr lvl="1"/>
            <a:r>
              <a:rPr lang="es-ES" sz="2000" dirty="0"/>
              <a:t>Prefijo de formato (001) es el único rango actualmente asignado por la Autoridad de números asignados de Internet (IANA) para la asignación de direcciones.</a:t>
            </a:r>
          </a:p>
        </p:txBody>
      </p:sp>
      <p:pic>
        <p:nvPicPr>
          <p:cNvPr id="3" name="Picture 2">
            <a:extLst>
              <a:ext uri="{FF2B5EF4-FFF2-40B4-BE49-F238E27FC236}">
                <a16:creationId xmlns:a16="http://schemas.microsoft.com/office/drawing/2014/main" id="{ED51C59B-0C8E-4B30-BD7D-4D3D4A131401}"/>
              </a:ext>
            </a:extLst>
          </p:cNvPr>
          <p:cNvPicPr>
            <a:picLocks noChangeAspect="1"/>
          </p:cNvPicPr>
          <p:nvPr/>
        </p:nvPicPr>
        <p:blipFill>
          <a:blip r:embed="rId3"/>
          <a:stretch>
            <a:fillRect/>
          </a:stretch>
        </p:blipFill>
        <p:spPr>
          <a:xfrm>
            <a:off x="2420559" y="2820663"/>
            <a:ext cx="7142541" cy="3753287"/>
          </a:xfrm>
          <a:prstGeom prst="rect">
            <a:avLst/>
          </a:prstGeom>
        </p:spPr>
      </p:pic>
    </p:spTree>
    <p:extLst>
      <p:ext uri="{BB962C8B-B14F-4D97-AF65-F5344CB8AC3E}">
        <p14:creationId xmlns:p14="http://schemas.microsoft.com/office/powerpoint/2010/main" val="281179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Direcciones </a:t>
            </a:r>
            <a:r>
              <a:rPr lang="es-GT" dirty="0" err="1"/>
              <a:t>Unicast</a:t>
            </a:r>
            <a:r>
              <a:rPr lang="es-GT" dirty="0"/>
              <a:t> Globales</a:t>
            </a:r>
          </a:p>
          <a:p>
            <a:pPr lvl="1"/>
            <a:r>
              <a:rPr lang="es-ES" sz="2000" dirty="0"/>
              <a:t>Prefijo de enrutamiento global, es utilizado para proveer el nivel más alto de </a:t>
            </a:r>
            <a:r>
              <a:rPr lang="es-ES" sz="2000" dirty="0" err="1"/>
              <a:t>sumarizacion</a:t>
            </a:r>
            <a:r>
              <a:rPr lang="es-ES" sz="2000" dirty="0"/>
              <a:t> de direcciones IPv6 , típicamente aplicado a:</a:t>
            </a:r>
          </a:p>
          <a:p>
            <a:pPr lvl="2"/>
            <a:r>
              <a:rPr lang="es-ES" dirty="0" err="1"/>
              <a:t>ISPs</a:t>
            </a:r>
            <a:r>
              <a:rPr lang="es-ES" dirty="0"/>
              <a:t> Tier1</a:t>
            </a:r>
          </a:p>
          <a:p>
            <a:pPr lvl="2"/>
            <a:r>
              <a:rPr lang="es-ES" dirty="0"/>
              <a:t>Entidades regionales de asignación de direcciones</a:t>
            </a:r>
          </a:p>
          <a:p>
            <a:pPr lvl="2"/>
            <a:r>
              <a:rPr lang="es-ES" dirty="0"/>
              <a:t>Grandes puntos de observación</a:t>
            </a:r>
            <a:endParaRPr lang="en-US" dirty="0"/>
          </a:p>
        </p:txBody>
      </p:sp>
      <p:pic>
        <p:nvPicPr>
          <p:cNvPr id="5" name="Picture 4">
            <a:extLst>
              <a:ext uri="{FF2B5EF4-FFF2-40B4-BE49-F238E27FC236}">
                <a16:creationId xmlns:a16="http://schemas.microsoft.com/office/drawing/2014/main" id="{C9DCBB1D-99F3-4E6D-B3D0-DB1738C9B73D}"/>
              </a:ext>
            </a:extLst>
          </p:cNvPr>
          <p:cNvPicPr>
            <a:picLocks noChangeAspect="1"/>
          </p:cNvPicPr>
          <p:nvPr/>
        </p:nvPicPr>
        <p:blipFill>
          <a:blip r:embed="rId3"/>
          <a:stretch>
            <a:fillRect/>
          </a:stretch>
        </p:blipFill>
        <p:spPr>
          <a:xfrm>
            <a:off x="2884106" y="3429000"/>
            <a:ext cx="6196394" cy="3168488"/>
          </a:xfrm>
          <a:prstGeom prst="rect">
            <a:avLst/>
          </a:prstGeom>
        </p:spPr>
      </p:pic>
    </p:spTree>
    <p:extLst>
      <p:ext uri="{BB962C8B-B14F-4D97-AF65-F5344CB8AC3E}">
        <p14:creationId xmlns:p14="http://schemas.microsoft.com/office/powerpoint/2010/main" val="3561050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Direcciones </a:t>
            </a:r>
            <a:r>
              <a:rPr lang="es-GT" dirty="0" err="1"/>
              <a:t>Unicast</a:t>
            </a:r>
            <a:r>
              <a:rPr lang="es-GT" dirty="0"/>
              <a:t> Globales</a:t>
            </a:r>
          </a:p>
          <a:p>
            <a:pPr lvl="1"/>
            <a:r>
              <a:rPr lang="es-ES" sz="2000" dirty="0"/>
              <a:t> El administrador local utiliza el identificador de subred (SID) para proporcionar la capacidad de división en subredes dentro de un sitio</a:t>
            </a:r>
          </a:p>
        </p:txBody>
      </p:sp>
      <p:pic>
        <p:nvPicPr>
          <p:cNvPr id="3" name="Picture 2">
            <a:extLst>
              <a:ext uri="{FF2B5EF4-FFF2-40B4-BE49-F238E27FC236}">
                <a16:creationId xmlns:a16="http://schemas.microsoft.com/office/drawing/2014/main" id="{F4F7836D-657C-4343-86DF-B4EFE434B09D}"/>
              </a:ext>
            </a:extLst>
          </p:cNvPr>
          <p:cNvPicPr>
            <a:picLocks noChangeAspect="1"/>
          </p:cNvPicPr>
          <p:nvPr/>
        </p:nvPicPr>
        <p:blipFill>
          <a:blip r:embed="rId3"/>
          <a:stretch>
            <a:fillRect/>
          </a:stretch>
        </p:blipFill>
        <p:spPr>
          <a:xfrm>
            <a:off x="2323426" y="2504238"/>
            <a:ext cx="7545147" cy="3845762"/>
          </a:xfrm>
          <a:prstGeom prst="rect">
            <a:avLst/>
          </a:prstGeom>
        </p:spPr>
      </p:pic>
    </p:spTree>
    <p:extLst>
      <p:ext uri="{BB962C8B-B14F-4D97-AF65-F5344CB8AC3E}">
        <p14:creationId xmlns:p14="http://schemas.microsoft.com/office/powerpoint/2010/main" val="763256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Direcciones </a:t>
            </a:r>
            <a:r>
              <a:rPr lang="es-GT" dirty="0" err="1"/>
              <a:t>Unicast</a:t>
            </a:r>
            <a:r>
              <a:rPr lang="es-GT" dirty="0"/>
              <a:t> Globales</a:t>
            </a:r>
          </a:p>
          <a:p>
            <a:pPr lvl="1"/>
            <a:r>
              <a:rPr lang="es-ES" sz="2000" dirty="0"/>
              <a:t>Los últimos 64 bits están reservados para el ID de interfaz, lo que permite una fácil configuración automática de un host en una red.</a:t>
            </a:r>
          </a:p>
        </p:txBody>
      </p:sp>
      <p:pic>
        <p:nvPicPr>
          <p:cNvPr id="5" name="Picture 4">
            <a:extLst>
              <a:ext uri="{FF2B5EF4-FFF2-40B4-BE49-F238E27FC236}">
                <a16:creationId xmlns:a16="http://schemas.microsoft.com/office/drawing/2014/main" id="{E66D5800-5C5B-4301-8CF1-8845FFBBC249}"/>
              </a:ext>
            </a:extLst>
          </p:cNvPr>
          <p:cNvPicPr>
            <a:picLocks noChangeAspect="1"/>
          </p:cNvPicPr>
          <p:nvPr/>
        </p:nvPicPr>
        <p:blipFill>
          <a:blip r:embed="rId3"/>
          <a:stretch>
            <a:fillRect/>
          </a:stretch>
        </p:blipFill>
        <p:spPr>
          <a:xfrm>
            <a:off x="2246224" y="2530825"/>
            <a:ext cx="7699551" cy="3951621"/>
          </a:xfrm>
          <a:prstGeom prst="rect">
            <a:avLst/>
          </a:prstGeom>
        </p:spPr>
      </p:pic>
    </p:spTree>
    <p:extLst>
      <p:ext uri="{BB962C8B-B14F-4D97-AF65-F5344CB8AC3E}">
        <p14:creationId xmlns:p14="http://schemas.microsoft.com/office/powerpoint/2010/main" val="549817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ID de Interfaz</a:t>
            </a:r>
          </a:p>
          <a:p>
            <a:pPr lvl="1"/>
            <a:r>
              <a:rPr lang="es-ES" sz="2000" dirty="0"/>
              <a:t>Identifica de forma única un host en una subred</a:t>
            </a:r>
          </a:p>
          <a:p>
            <a:pPr lvl="1"/>
            <a:r>
              <a:rPr lang="es-ES" sz="2000" dirty="0"/>
              <a:t>tiene una longitud de 64 bits</a:t>
            </a:r>
          </a:p>
          <a:p>
            <a:pPr lvl="1"/>
            <a:r>
              <a:rPr lang="es-ES" sz="2000" dirty="0"/>
              <a:t>Es una permutación de la dirección MAC de la interfaz (si está disponible)</a:t>
            </a:r>
          </a:p>
          <a:p>
            <a:pPr lvl="1"/>
            <a:r>
              <a:rPr lang="es-ES" sz="2000" dirty="0"/>
              <a:t>Se basa en la dirección del identificador único extendido IEEE-64 (EUl-64)</a:t>
            </a:r>
          </a:p>
          <a:p>
            <a:pPr lvl="1"/>
            <a:r>
              <a:rPr lang="es-ES" sz="2000" dirty="0"/>
              <a:t>Las direcciones IPv6 son fáciles de configurar automáticamente en cualquier host</a:t>
            </a:r>
            <a:endParaRPr lang="en-US" sz="2000" dirty="0"/>
          </a:p>
        </p:txBody>
      </p:sp>
      <p:pic>
        <p:nvPicPr>
          <p:cNvPr id="3" name="Picture 2">
            <a:extLst>
              <a:ext uri="{FF2B5EF4-FFF2-40B4-BE49-F238E27FC236}">
                <a16:creationId xmlns:a16="http://schemas.microsoft.com/office/drawing/2014/main" id="{17E11F32-5C51-454D-B323-5A47C48B659B}"/>
              </a:ext>
            </a:extLst>
          </p:cNvPr>
          <p:cNvPicPr>
            <a:picLocks noChangeAspect="1"/>
          </p:cNvPicPr>
          <p:nvPr/>
        </p:nvPicPr>
        <p:blipFill>
          <a:blip r:embed="rId3"/>
          <a:stretch>
            <a:fillRect/>
          </a:stretch>
        </p:blipFill>
        <p:spPr>
          <a:xfrm>
            <a:off x="1795274" y="3872832"/>
            <a:ext cx="8601451" cy="2188355"/>
          </a:xfrm>
          <a:prstGeom prst="rect">
            <a:avLst/>
          </a:prstGeom>
        </p:spPr>
      </p:pic>
    </p:spTree>
    <p:extLst>
      <p:ext uri="{BB962C8B-B14F-4D97-AF65-F5344CB8AC3E}">
        <p14:creationId xmlns:p14="http://schemas.microsoft.com/office/powerpoint/2010/main" val="2438042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ID de Interfaz</a:t>
            </a:r>
          </a:p>
          <a:p>
            <a:pPr lvl="1"/>
            <a:r>
              <a:rPr lang="es-ES" sz="2000" dirty="0"/>
              <a:t>EUI-64</a:t>
            </a:r>
            <a:endParaRPr lang="en-US" sz="2000" dirty="0"/>
          </a:p>
        </p:txBody>
      </p:sp>
      <p:pic>
        <p:nvPicPr>
          <p:cNvPr id="5" name="Picture 4">
            <a:extLst>
              <a:ext uri="{FF2B5EF4-FFF2-40B4-BE49-F238E27FC236}">
                <a16:creationId xmlns:a16="http://schemas.microsoft.com/office/drawing/2014/main" id="{C397A250-C66C-461A-8778-98AC45098688}"/>
              </a:ext>
            </a:extLst>
          </p:cNvPr>
          <p:cNvPicPr>
            <a:picLocks noChangeAspect="1"/>
          </p:cNvPicPr>
          <p:nvPr/>
        </p:nvPicPr>
        <p:blipFill>
          <a:blip r:embed="rId3"/>
          <a:stretch>
            <a:fillRect/>
          </a:stretch>
        </p:blipFill>
        <p:spPr>
          <a:xfrm>
            <a:off x="2085975" y="2090535"/>
            <a:ext cx="8906536" cy="4084952"/>
          </a:xfrm>
          <a:prstGeom prst="rect">
            <a:avLst/>
          </a:prstGeom>
        </p:spPr>
      </p:pic>
    </p:spTree>
    <p:extLst>
      <p:ext uri="{BB962C8B-B14F-4D97-AF65-F5344CB8AC3E}">
        <p14:creationId xmlns:p14="http://schemas.microsoft.com/office/powerpoint/2010/main" val="2931451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Verificación de Conocimientos</a:t>
            </a:r>
          </a:p>
          <a:p>
            <a:endParaRPr lang="en-US" dirty="0"/>
          </a:p>
        </p:txBody>
      </p:sp>
      <p:pic>
        <p:nvPicPr>
          <p:cNvPr id="3" name="Picture 2">
            <a:extLst>
              <a:ext uri="{FF2B5EF4-FFF2-40B4-BE49-F238E27FC236}">
                <a16:creationId xmlns:a16="http://schemas.microsoft.com/office/drawing/2014/main" id="{A9B952F8-5192-41E4-99CE-8BD8D541AE8B}"/>
              </a:ext>
            </a:extLst>
          </p:cNvPr>
          <p:cNvPicPr>
            <a:picLocks noChangeAspect="1"/>
          </p:cNvPicPr>
          <p:nvPr/>
        </p:nvPicPr>
        <p:blipFill>
          <a:blip r:embed="rId3"/>
          <a:stretch>
            <a:fillRect/>
          </a:stretch>
        </p:blipFill>
        <p:spPr>
          <a:xfrm>
            <a:off x="2282332" y="1877275"/>
            <a:ext cx="9456307" cy="4307590"/>
          </a:xfrm>
          <a:prstGeom prst="rect">
            <a:avLst/>
          </a:prstGeom>
        </p:spPr>
      </p:pic>
    </p:spTree>
    <p:extLst>
      <p:ext uri="{BB962C8B-B14F-4D97-AF65-F5344CB8AC3E}">
        <p14:creationId xmlns:p14="http://schemas.microsoft.com/office/powerpoint/2010/main" val="3632857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ES" dirty="0"/>
              <a:t>¿Qué es IPv6?</a:t>
            </a:r>
          </a:p>
          <a:p>
            <a:pPr lvl="1"/>
            <a:r>
              <a:rPr lang="es-ES" dirty="0"/>
              <a:t>IPv6 es la última versión de IP</a:t>
            </a:r>
          </a:p>
          <a:p>
            <a:pPr lvl="1"/>
            <a:r>
              <a:rPr lang="es-ES" dirty="0"/>
              <a:t>Definido por el IETF</a:t>
            </a:r>
          </a:p>
          <a:p>
            <a:pPr lvl="1"/>
            <a:r>
              <a:rPr lang="es-ES" dirty="0"/>
              <a:t>Definido como RFC 2460</a:t>
            </a:r>
          </a:p>
          <a:p>
            <a:pPr lvl="1"/>
            <a:r>
              <a:rPr lang="es-ES" dirty="0"/>
              <a:t>IPv6 es el sucesor de IPv4 y se basa en la funcionalidad de IPv4</a:t>
            </a:r>
          </a:p>
          <a:p>
            <a:pPr lvl="1"/>
            <a:r>
              <a:rPr lang="es-ES" dirty="0"/>
              <a:t>Proporciona mejoras en el direccionamiento, la configuración, el mantenimiento y la seguridad.</a:t>
            </a:r>
            <a:endParaRPr lang="en-US" dirty="0"/>
          </a:p>
        </p:txBody>
      </p:sp>
    </p:spTree>
    <p:extLst>
      <p:ext uri="{BB962C8B-B14F-4D97-AF65-F5344CB8AC3E}">
        <p14:creationId xmlns:p14="http://schemas.microsoft.com/office/powerpoint/2010/main" val="41542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Verificación de Conocimientos</a:t>
            </a:r>
          </a:p>
          <a:p>
            <a:endParaRPr lang="en-US" dirty="0"/>
          </a:p>
        </p:txBody>
      </p:sp>
      <p:pic>
        <p:nvPicPr>
          <p:cNvPr id="3" name="Picture 2">
            <a:extLst>
              <a:ext uri="{FF2B5EF4-FFF2-40B4-BE49-F238E27FC236}">
                <a16:creationId xmlns:a16="http://schemas.microsoft.com/office/drawing/2014/main" id="{0635F652-431D-406C-8156-EFBF376305EF}"/>
              </a:ext>
            </a:extLst>
          </p:cNvPr>
          <p:cNvPicPr>
            <a:picLocks noChangeAspect="1"/>
          </p:cNvPicPr>
          <p:nvPr/>
        </p:nvPicPr>
        <p:blipFill>
          <a:blip r:embed="rId3"/>
          <a:stretch>
            <a:fillRect/>
          </a:stretch>
        </p:blipFill>
        <p:spPr>
          <a:xfrm>
            <a:off x="904858" y="1761913"/>
            <a:ext cx="10112756" cy="4299274"/>
          </a:xfrm>
          <a:prstGeom prst="rect">
            <a:avLst/>
          </a:prstGeom>
        </p:spPr>
      </p:pic>
    </p:spTree>
    <p:extLst>
      <p:ext uri="{BB962C8B-B14F-4D97-AF65-F5344CB8AC3E}">
        <p14:creationId xmlns:p14="http://schemas.microsoft.com/office/powerpoint/2010/main" val="2488671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2" y="2083242"/>
            <a:ext cx="6211665" cy="1358458"/>
          </a:xfrm>
        </p:spPr>
        <p:txBody>
          <a:bodyPr>
            <a:noAutofit/>
          </a:bodyPr>
          <a:lstStyle/>
          <a:p>
            <a:r>
              <a:rPr lang="es-ES" sz="3400" dirty="0"/>
              <a:t>Autoconfiguración IPv6</a:t>
            </a:r>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Explicar como funciona la autoconfiguración IPv6 con estado y sin estado</a:t>
            </a:r>
          </a:p>
        </p:txBody>
      </p:sp>
    </p:spTree>
    <p:extLst>
      <p:ext uri="{BB962C8B-B14F-4D97-AF65-F5344CB8AC3E}">
        <p14:creationId xmlns:p14="http://schemas.microsoft.com/office/powerpoint/2010/main" val="544092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ES" dirty="0"/>
              <a:t>Configuración automática sin estado: métodos de asignación de direcciones</a:t>
            </a:r>
          </a:p>
          <a:p>
            <a:pPr lvl="1"/>
            <a:r>
              <a:rPr lang="es-ES" sz="2000" dirty="0"/>
              <a:t>Asignar una dirección IP a los muchos dispositivos en su red es una de las tareas más importantes en la administración de la red</a:t>
            </a:r>
            <a:endParaRPr lang="en-US" dirty="0"/>
          </a:p>
        </p:txBody>
      </p:sp>
      <p:grpSp>
        <p:nvGrpSpPr>
          <p:cNvPr id="19" name="Group 18">
            <a:extLst>
              <a:ext uri="{FF2B5EF4-FFF2-40B4-BE49-F238E27FC236}">
                <a16:creationId xmlns:a16="http://schemas.microsoft.com/office/drawing/2014/main" id="{535B85F3-2376-4060-B1CE-D93F861A2CDF}"/>
              </a:ext>
            </a:extLst>
          </p:cNvPr>
          <p:cNvGrpSpPr/>
          <p:nvPr/>
        </p:nvGrpSpPr>
        <p:grpSpPr>
          <a:xfrm>
            <a:off x="1873710" y="2336203"/>
            <a:ext cx="7613190" cy="3775657"/>
            <a:chOff x="1873710" y="2336203"/>
            <a:chExt cx="7613190" cy="3775657"/>
          </a:xfrm>
        </p:grpSpPr>
        <p:sp>
          <p:nvSpPr>
            <p:cNvPr id="7" name="Freeform: Shape 6">
              <a:extLst>
                <a:ext uri="{FF2B5EF4-FFF2-40B4-BE49-F238E27FC236}">
                  <a16:creationId xmlns:a16="http://schemas.microsoft.com/office/drawing/2014/main" id="{6FB25AE8-6EF5-4F7F-8F92-C30716052822}"/>
                </a:ext>
              </a:extLst>
            </p:cNvPr>
            <p:cNvSpPr/>
            <p:nvPr/>
          </p:nvSpPr>
          <p:spPr>
            <a:xfrm>
              <a:off x="5935751" y="3093002"/>
              <a:ext cx="2224013" cy="771971"/>
            </a:xfrm>
            <a:custGeom>
              <a:avLst/>
              <a:gdLst/>
              <a:ahLst/>
              <a:cxnLst/>
              <a:rect l="0" t="0" r="0" b="0"/>
              <a:pathLst>
                <a:path>
                  <a:moveTo>
                    <a:pt x="0" y="0"/>
                  </a:moveTo>
                  <a:lnTo>
                    <a:pt x="0" y="385985"/>
                  </a:lnTo>
                  <a:lnTo>
                    <a:pt x="2224013" y="385985"/>
                  </a:lnTo>
                  <a:lnTo>
                    <a:pt x="2224013" y="771971"/>
                  </a:lnTo>
                </a:path>
              </a:pathLst>
            </a:custGeom>
            <a:noFill/>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 name="Freeform: Shape 8">
              <a:extLst>
                <a:ext uri="{FF2B5EF4-FFF2-40B4-BE49-F238E27FC236}">
                  <a16:creationId xmlns:a16="http://schemas.microsoft.com/office/drawing/2014/main" id="{4A21DE56-CCD4-40D0-A10C-AA56A9E3ABD6}"/>
                </a:ext>
              </a:extLst>
            </p:cNvPr>
            <p:cNvSpPr/>
            <p:nvPr/>
          </p:nvSpPr>
          <p:spPr>
            <a:xfrm>
              <a:off x="3711737" y="3093002"/>
              <a:ext cx="2224013" cy="771971"/>
            </a:xfrm>
            <a:custGeom>
              <a:avLst/>
              <a:gdLst/>
              <a:ahLst/>
              <a:cxnLst/>
              <a:rect l="0" t="0" r="0" b="0"/>
              <a:pathLst>
                <a:path>
                  <a:moveTo>
                    <a:pt x="2224013" y="0"/>
                  </a:moveTo>
                  <a:lnTo>
                    <a:pt x="2224013" y="385985"/>
                  </a:lnTo>
                  <a:lnTo>
                    <a:pt x="0" y="385985"/>
                  </a:lnTo>
                  <a:lnTo>
                    <a:pt x="0" y="771971"/>
                  </a:lnTo>
                </a:path>
              </a:pathLst>
            </a:custGeom>
            <a:noFill/>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Shape 9">
              <a:extLst>
                <a:ext uri="{FF2B5EF4-FFF2-40B4-BE49-F238E27FC236}">
                  <a16:creationId xmlns:a16="http://schemas.microsoft.com/office/drawing/2014/main" id="{E737B587-3AD1-4757-8360-C50770D380F5}"/>
                </a:ext>
              </a:extLst>
            </p:cNvPr>
            <p:cNvSpPr/>
            <p:nvPr/>
          </p:nvSpPr>
          <p:spPr>
            <a:xfrm>
              <a:off x="4441311" y="2336203"/>
              <a:ext cx="2988877" cy="754069"/>
            </a:xfrm>
            <a:custGeom>
              <a:avLst/>
              <a:gdLst>
                <a:gd name="connsiteX0" fmla="*/ 0 w 3676054"/>
                <a:gd name="connsiteY0" fmla="*/ 0 h 1838027"/>
                <a:gd name="connsiteX1" fmla="*/ 3676054 w 3676054"/>
                <a:gd name="connsiteY1" fmla="*/ 0 h 1838027"/>
                <a:gd name="connsiteX2" fmla="*/ 3676054 w 3676054"/>
                <a:gd name="connsiteY2" fmla="*/ 1838027 h 1838027"/>
                <a:gd name="connsiteX3" fmla="*/ 0 w 3676054"/>
                <a:gd name="connsiteY3" fmla="*/ 1838027 h 1838027"/>
                <a:gd name="connsiteX4" fmla="*/ 0 w 3676054"/>
                <a:gd name="connsiteY4" fmla="*/ 0 h 1838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6054" h="1838027">
                  <a:moveTo>
                    <a:pt x="0" y="0"/>
                  </a:moveTo>
                  <a:lnTo>
                    <a:pt x="3676054" y="0"/>
                  </a:lnTo>
                  <a:lnTo>
                    <a:pt x="3676054" y="1838027"/>
                  </a:lnTo>
                  <a:lnTo>
                    <a:pt x="0" y="1838027"/>
                  </a:lnTo>
                  <a:lnTo>
                    <a:pt x="0" y="0"/>
                  </a:lnTo>
                  <a:close/>
                </a:path>
              </a:pathLst>
            </a:custGeom>
            <a:solidFill>
              <a:srgbClr val="83B134"/>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s-GT" sz="2000" kern="1200" dirty="0"/>
                <a:t>Asignación de Direcciones IPv4</a:t>
              </a:r>
              <a:endParaRPr lang="en-US" sz="2000" kern="1200" dirty="0"/>
            </a:p>
          </p:txBody>
        </p:sp>
        <p:sp>
          <p:nvSpPr>
            <p:cNvPr id="11" name="Freeform: Shape 10">
              <a:extLst>
                <a:ext uri="{FF2B5EF4-FFF2-40B4-BE49-F238E27FC236}">
                  <a16:creationId xmlns:a16="http://schemas.microsoft.com/office/drawing/2014/main" id="{669E957A-E194-4414-8545-BCC48E482111}"/>
                </a:ext>
              </a:extLst>
            </p:cNvPr>
            <p:cNvSpPr/>
            <p:nvPr/>
          </p:nvSpPr>
          <p:spPr>
            <a:xfrm>
              <a:off x="1873710" y="3864974"/>
              <a:ext cx="3012764" cy="771971"/>
            </a:xfrm>
            <a:custGeom>
              <a:avLst/>
              <a:gdLst>
                <a:gd name="connsiteX0" fmla="*/ 0 w 3676054"/>
                <a:gd name="connsiteY0" fmla="*/ 0 h 1838027"/>
                <a:gd name="connsiteX1" fmla="*/ 3676054 w 3676054"/>
                <a:gd name="connsiteY1" fmla="*/ 0 h 1838027"/>
                <a:gd name="connsiteX2" fmla="*/ 3676054 w 3676054"/>
                <a:gd name="connsiteY2" fmla="*/ 1838027 h 1838027"/>
                <a:gd name="connsiteX3" fmla="*/ 0 w 3676054"/>
                <a:gd name="connsiteY3" fmla="*/ 1838027 h 1838027"/>
                <a:gd name="connsiteX4" fmla="*/ 0 w 3676054"/>
                <a:gd name="connsiteY4" fmla="*/ 0 h 1838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6054" h="1838027">
                  <a:moveTo>
                    <a:pt x="0" y="0"/>
                  </a:moveTo>
                  <a:lnTo>
                    <a:pt x="3676054" y="0"/>
                  </a:lnTo>
                  <a:lnTo>
                    <a:pt x="3676054" y="1838027"/>
                  </a:lnTo>
                  <a:lnTo>
                    <a:pt x="0" y="1838027"/>
                  </a:lnTo>
                  <a:lnTo>
                    <a:pt x="0" y="0"/>
                  </a:lnTo>
                  <a:close/>
                </a:path>
              </a:pathLst>
            </a:custGeom>
            <a:solidFill>
              <a:srgbClr val="0097A4"/>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s-GT" sz="2000" kern="1200" dirty="0" err="1"/>
                <a:t>Asignacion</a:t>
              </a:r>
              <a:r>
                <a:rPr lang="es-GT" sz="2000" kern="1200" dirty="0"/>
                <a:t> de </a:t>
              </a:r>
              <a:r>
                <a:rPr lang="es-GT" sz="2000" kern="1200" dirty="0" err="1"/>
                <a:t>Direcciónes</a:t>
              </a:r>
              <a:r>
                <a:rPr lang="es-GT" sz="2000" kern="1200" dirty="0"/>
                <a:t> Estáticas</a:t>
              </a:r>
              <a:endParaRPr lang="en-US" sz="2000" kern="1200" dirty="0"/>
            </a:p>
          </p:txBody>
        </p:sp>
        <p:sp>
          <p:nvSpPr>
            <p:cNvPr id="12" name="Freeform: Shape 11">
              <a:extLst>
                <a:ext uri="{FF2B5EF4-FFF2-40B4-BE49-F238E27FC236}">
                  <a16:creationId xmlns:a16="http://schemas.microsoft.com/office/drawing/2014/main" id="{FB14BFCA-F98C-443D-BF9F-90D371F5DE81}"/>
                </a:ext>
              </a:extLst>
            </p:cNvPr>
            <p:cNvSpPr/>
            <p:nvPr/>
          </p:nvSpPr>
          <p:spPr>
            <a:xfrm>
              <a:off x="6321736" y="3864974"/>
              <a:ext cx="3165164" cy="771971"/>
            </a:xfrm>
            <a:custGeom>
              <a:avLst/>
              <a:gdLst>
                <a:gd name="connsiteX0" fmla="*/ 0 w 3676054"/>
                <a:gd name="connsiteY0" fmla="*/ 0 h 1838027"/>
                <a:gd name="connsiteX1" fmla="*/ 3676054 w 3676054"/>
                <a:gd name="connsiteY1" fmla="*/ 0 h 1838027"/>
                <a:gd name="connsiteX2" fmla="*/ 3676054 w 3676054"/>
                <a:gd name="connsiteY2" fmla="*/ 1838027 h 1838027"/>
                <a:gd name="connsiteX3" fmla="*/ 0 w 3676054"/>
                <a:gd name="connsiteY3" fmla="*/ 1838027 h 1838027"/>
                <a:gd name="connsiteX4" fmla="*/ 0 w 3676054"/>
                <a:gd name="connsiteY4" fmla="*/ 0 h 1838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6054" h="1838027">
                  <a:moveTo>
                    <a:pt x="0" y="0"/>
                  </a:moveTo>
                  <a:lnTo>
                    <a:pt x="3676054" y="0"/>
                  </a:lnTo>
                  <a:lnTo>
                    <a:pt x="3676054" y="1838027"/>
                  </a:lnTo>
                  <a:lnTo>
                    <a:pt x="0" y="1838027"/>
                  </a:lnTo>
                  <a:lnTo>
                    <a:pt x="0" y="0"/>
                  </a:lnTo>
                  <a:close/>
                </a:path>
              </a:pathLst>
            </a:custGeom>
            <a:solidFill>
              <a:srgbClr val="0097A4"/>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s-GT" sz="2000" kern="1200" dirty="0"/>
                <a:t>Dynamic Host </a:t>
              </a:r>
              <a:r>
                <a:rPr lang="es-GT" sz="2000" kern="1200" dirty="0" err="1"/>
                <a:t>Configuration</a:t>
              </a:r>
              <a:r>
                <a:rPr lang="es-GT" sz="2000" kern="1200" dirty="0"/>
                <a:t> </a:t>
              </a:r>
              <a:r>
                <a:rPr lang="es-GT" sz="2000" kern="1200" dirty="0" err="1"/>
                <a:t>Protocol</a:t>
              </a:r>
              <a:r>
                <a:rPr lang="es-GT" sz="2000" kern="1200" dirty="0"/>
                <a:t> (DHCP)</a:t>
              </a:r>
              <a:endParaRPr lang="en-US" sz="2000" kern="1200" dirty="0"/>
            </a:p>
          </p:txBody>
        </p:sp>
        <p:sp>
          <p:nvSpPr>
            <p:cNvPr id="15" name="Freeform: Shape 14">
              <a:extLst>
                <a:ext uri="{FF2B5EF4-FFF2-40B4-BE49-F238E27FC236}">
                  <a16:creationId xmlns:a16="http://schemas.microsoft.com/office/drawing/2014/main" id="{B54FE87E-04DA-459E-BA4F-A533FBC8F6B2}"/>
                </a:ext>
              </a:extLst>
            </p:cNvPr>
            <p:cNvSpPr/>
            <p:nvPr/>
          </p:nvSpPr>
          <p:spPr>
            <a:xfrm>
              <a:off x="1873710" y="4596296"/>
              <a:ext cx="3012764" cy="1487004"/>
            </a:xfrm>
            <a:custGeom>
              <a:avLst/>
              <a:gdLst>
                <a:gd name="connsiteX0" fmla="*/ 0 w 3676054"/>
                <a:gd name="connsiteY0" fmla="*/ 0 h 1838027"/>
                <a:gd name="connsiteX1" fmla="*/ 3676054 w 3676054"/>
                <a:gd name="connsiteY1" fmla="*/ 0 h 1838027"/>
                <a:gd name="connsiteX2" fmla="*/ 3676054 w 3676054"/>
                <a:gd name="connsiteY2" fmla="*/ 1838027 h 1838027"/>
                <a:gd name="connsiteX3" fmla="*/ 0 w 3676054"/>
                <a:gd name="connsiteY3" fmla="*/ 1838027 h 1838027"/>
                <a:gd name="connsiteX4" fmla="*/ 0 w 3676054"/>
                <a:gd name="connsiteY4" fmla="*/ 0 h 1838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6054" h="1838027">
                  <a:moveTo>
                    <a:pt x="0" y="0"/>
                  </a:moveTo>
                  <a:lnTo>
                    <a:pt x="3676054" y="0"/>
                  </a:lnTo>
                  <a:lnTo>
                    <a:pt x="3676054" y="1838027"/>
                  </a:lnTo>
                  <a:lnTo>
                    <a:pt x="0" y="1838027"/>
                  </a:lnTo>
                  <a:lnTo>
                    <a:pt x="0" y="0"/>
                  </a:lnTo>
                  <a:close/>
                </a:path>
              </a:pathLst>
            </a:custGeom>
            <a:ln>
              <a:solidFill>
                <a:srgbClr val="76B23E"/>
              </a:solidFill>
            </a:ln>
          </p:spPr>
          <p:style>
            <a:lnRef idx="2">
              <a:schemeClr val="dk1"/>
            </a:lnRef>
            <a:fillRef idx="1">
              <a:schemeClr val="lt1"/>
            </a:fillRef>
            <a:effectRef idx="0">
              <a:schemeClr val="dk1"/>
            </a:effectRef>
            <a:fontRef idx="minor">
              <a:schemeClr val="dk1"/>
            </a:fontRef>
          </p:style>
          <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s-ES" sz="2000" dirty="0"/>
                <a:t>Es eficiente solo si la red es pequeña y no planea cambiar las direcciones IP con frecuencia.</a:t>
              </a:r>
              <a:endParaRPr lang="en-US" sz="3200" kern="1200" dirty="0"/>
            </a:p>
          </p:txBody>
        </p:sp>
        <p:sp>
          <p:nvSpPr>
            <p:cNvPr id="16" name="Freeform: Shape 15">
              <a:extLst>
                <a:ext uri="{FF2B5EF4-FFF2-40B4-BE49-F238E27FC236}">
                  <a16:creationId xmlns:a16="http://schemas.microsoft.com/office/drawing/2014/main" id="{1290A4F7-8A20-4342-B751-BF9B266DFFB2}"/>
                </a:ext>
              </a:extLst>
            </p:cNvPr>
            <p:cNvSpPr/>
            <p:nvPr/>
          </p:nvSpPr>
          <p:spPr>
            <a:xfrm>
              <a:off x="6321736" y="4624856"/>
              <a:ext cx="3165164" cy="1487004"/>
            </a:xfrm>
            <a:custGeom>
              <a:avLst/>
              <a:gdLst>
                <a:gd name="connsiteX0" fmla="*/ 0 w 3676054"/>
                <a:gd name="connsiteY0" fmla="*/ 0 h 1838027"/>
                <a:gd name="connsiteX1" fmla="*/ 3676054 w 3676054"/>
                <a:gd name="connsiteY1" fmla="*/ 0 h 1838027"/>
                <a:gd name="connsiteX2" fmla="*/ 3676054 w 3676054"/>
                <a:gd name="connsiteY2" fmla="*/ 1838027 h 1838027"/>
                <a:gd name="connsiteX3" fmla="*/ 0 w 3676054"/>
                <a:gd name="connsiteY3" fmla="*/ 1838027 h 1838027"/>
                <a:gd name="connsiteX4" fmla="*/ 0 w 3676054"/>
                <a:gd name="connsiteY4" fmla="*/ 0 h 1838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6054" h="1838027">
                  <a:moveTo>
                    <a:pt x="0" y="0"/>
                  </a:moveTo>
                  <a:lnTo>
                    <a:pt x="3676054" y="0"/>
                  </a:lnTo>
                  <a:lnTo>
                    <a:pt x="3676054" y="1838027"/>
                  </a:lnTo>
                  <a:lnTo>
                    <a:pt x="0" y="1838027"/>
                  </a:lnTo>
                  <a:lnTo>
                    <a:pt x="0" y="0"/>
                  </a:lnTo>
                  <a:close/>
                </a:path>
              </a:pathLst>
            </a:custGeom>
            <a:ln>
              <a:solidFill>
                <a:srgbClr val="76B23E"/>
              </a:solidFill>
            </a:ln>
          </p:spPr>
          <p:style>
            <a:lnRef idx="2">
              <a:schemeClr val="dk1"/>
            </a:lnRef>
            <a:fillRef idx="1">
              <a:schemeClr val="lt1"/>
            </a:fillRef>
            <a:effectRef idx="0">
              <a:schemeClr val="dk1"/>
            </a:effectRef>
            <a:fontRef idx="minor">
              <a:schemeClr val="dk1"/>
            </a:fontRef>
          </p:style>
          <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s-ES" sz="2000" dirty="0"/>
                <a:t>es más fácil de administrar que asignar estáticamente una dirección IP a un nodo, debe configurar y mantener los servidores DHCP</a:t>
              </a:r>
              <a:endParaRPr lang="en-US" sz="2000" kern="1200" dirty="0"/>
            </a:p>
          </p:txBody>
        </p:sp>
      </p:grpSp>
    </p:spTree>
    <p:extLst>
      <p:ext uri="{BB962C8B-B14F-4D97-AF65-F5344CB8AC3E}">
        <p14:creationId xmlns:p14="http://schemas.microsoft.com/office/powerpoint/2010/main" val="711796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ES" dirty="0"/>
              <a:t>Configuración automática sin estado: métodos de asignación de direcciones</a:t>
            </a:r>
          </a:p>
          <a:p>
            <a:pPr lvl="1"/>
            <a:r>
              <a:rPr lang="es-ES" sz="2000" dirty="0"/>
              <a:t>Asignar una dirección IP a los muchos dispositivos en su red es una de las tareas más importantes en la administración de la red</a:t>
            </a:r>
            <a:endParaRPr lang="en-US" dirty="0"/>
          </a:p>
        </p:txBody>
      </p:sp>
      <mc:AlternateContent xmlns:mc="http://schemas.openxmlformats.org/markup-compatibility/2006">
        <mc:Choice xmlns:p14="http://schemas.microsoft.com/office/powerpoint/2010/main" Requires="p14">
          <p:contentPart p14:bwMode="auto" r:id="rId3">
            <p14:nvContentPartPr>
              <p14:cNvPr id="30" name="Ink 29">
                <a:extLst>
                  <a:ext uri="{FF2B5EF4-FFF2-40B4-BE49-F238E27FC236}">
                    <a16:creationId xmlns:a16="http://schemas.microsoft.com/office/drawing/2014/main" id="{3422EC60-8B6F-4871-9485-ADBCCD62F155}"/>
                  </a:ext>
                </a:extLst>
              </p14:cNvPr>
              <p14:cNvContentPartPr/>
              <p14:nvPr/>
            </p14:nvContentPartPr>
            <p14:xfrm>
              <a:off x="5171700" y="5719748"/>
              <a:ext cx="360" cy="360"/>
            </p14:xfrm>
          </p:contentPart>
        </mc:Choice>
        <mc:Fallback>
          <p:pic>
            <p:nvPicPr>
              <p:cNvPr id="30" name="Ink 29">
                <a:extLst>
                  <a:ext uri="{FF2B5EF4-FFF2-40B4-BE49-F238E27FC236}">
                    <a16:creationId xmlns:a16="http://schemas.microsoft.com/office/drawing/2014/main" id="{3422EC60-8B6F-4871-9485-ADBCCD62F155}"/>
                  </a:ext>
                </a:extLst>
              </p:cNvPr>
              <p:cNvPicPr/>
              <p:nvPr/>
            </p:nvPicPr>
            <p:blipFill>
              <a:blip r:embed="rId4"/>
              <a:stretch>
                <a:fillRect/>
              </a:stretch>
            </p:blipFill>
            <p:spPr>
              <a:xfrm>
                <a:off x="5163060" y="5710748"/>
                <a:ext cx="18000" cy="18000"/>
              </a:xfrm>
              <a:prstGeom prst="rect">
                <a:avLst/>
              </a:prstGeom>
            </p:spPr>
          </p:pic>
        </mc:Fallback>
      </mc:AlternateContent>
      <p:grpSp>
        <p:nvGrpSpPr>
          <p:cNvPr id="36" name="Group 35">
            <a:extLst>
              <a:ext uri="{FF2B5EF4-FFF2-40B4-BE49-F238E27FC236}">
                <a16:creationId xmlns:a16="http://schemas.microsoft.com/office/drawing/2014/main" id="{CF872D9B-09EE-4FB2-819C-AFD6D83A79A1}"/>
              </a:ext>
            </a:extLst>
          </p:cNvPr>
          <p:cNvGrpSpPr/>
          <p:nvPr/>
        </p:nvGrpSpPr>
        <p:grpSpPr>
          <a:xfrm>
            <a:off x="1873710" y="2336203"/>
            <a:ext cx="7613190" cy="3756681"/>
            <a:chOff x="1873710" y="2336203"/>
            <a:chExt cx="7613190" cy="3756681"/>
          </a:xfrm>
        </p:grpSpPr>
        <p:sp>
          <p:nvSpPr>
            <p:cNvPr id="7" name="Freeform: Shape 6">
              <a:extLst>
                <a:ext uri="{FF2B5EF4-FFF2-40B4-BE49-F238E27FC236}">
                  <a16:creationId xmlns:a16="http://schemas.microsoft.com/office/drawing/2014/main" id="{6FB25AE8-6EF5-4F7F-8F92-C30716052822}"/>
                </a:ext>
              </a:extLst>
            </p:cNvPr>
            <p:cNvSpPr/>
            <p:nvPr/>
          </p:nvSpPr>
          <p:spPr>
            <a:xfrm>
              <a:off x="5935751" y="3093002"/>
              <a:ext cx="2224013" cy="771971"/>
            </a:xfrm>
            <a:custGeom>
              <a:avLst/>
              <a:gdLst/>
              <a:ahLst/>
              <a:cxnLst/>
              <a:rect l="0" t="0" r="0" b="0"/>
              <a:pathLst>
                <a:path>
                  <a:moveTo>
                    <a:pt x="0" y="0"/>
                  </a:moveTo>
                  <a:lnTo>
                    <a:pt x="0" y="385985"/>
                  </a:lnTo>
                  <a:lnTo>
                    <a:pt x="2224013" y="385985"/>
                  </a:lnTo>
                  <a:lnTo>
                    <a:pt x="2224013" y="771971"/>
                  </a:lnTo>
                </a:path>
              </a:pathLst>
            </a:custGeom>
            <a:noFill/>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 name="Freeform: Shape 8">
              <a:extLst>
                <a:ext uri="{FF2B5EF4-FFF2-40B4-BE49-F238E27FC236}">
                  <a16:creationId xmlns:a16="http://schemas.microsoft.com/office/drawing/2014/main" id="{4A21DE56-CCD4-40D0-A10C-AA56A9E3ABD6}"/>
                </a:ext>
              </a:extLst>
            </p:cNvPr>
            <p:cNvSpPr/>
            <p:nvPr/>
          </p:nvSpPr>
          <p:spPr>
            <a:xfrm>
              <a:off x="3711737" y="3093002"/>
              <a:ext cx="2224013" cy="771971"/>
            </a:xfrm>
            <a:custGeom>
              <a:avLst/>
              <a:gdLst/>
              <a:ahLst/>
              <a:cxnLst/>
              <a:rect l="0" t="0" r="0" b="0"/>
              <a:pathLst>
                <a:path>
                  <a:moveTo>
                    <a:pt x="2224013" y="0"/>
                  </a:moveTo>
                  <a:lnTo>
                    <a:pt x="2224013" y="385985"/>
                  </a:lnTo>
                  <a:lnTo>
                    <a:pt x="0" y="385985"/>
                  </a:lnTo>
                  <a:lnTo>
                    <a:pt x="0" y="771971"/>
                  </a:lnTo>
                </a:path>
              </a:pathLst>
            </a:custGeom>
            <a:noFill/>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Shape 9">
              <a:extLst>
                <a:ext uri="{FF2B5EF4-FFF2-40B4-BE49-F238E27FC236}">
                  <a16:creationId xmlns:a16="http://schemas.microsoft.com/office/drawing/2014/main" id="{E737B587-3AD1-4757-8360-C50770D380F5}"/>
                </a:ext>
              </a:extLst>
            </p:cNvPr>
            <p:cNvSpPr/>
            <p:nvPr/>
          </p:nvSpPr>
          <p:spPr>
            <a:xfrm>
              <a:off x="4441311" y="2336203"/>
              <a:ext cx="2988877" cy="754069"/>
            </a:xfrm>
            <a:custGeom>
              <a:avLst/>
              <a:gdLst>
                <a:gd name="connsiteX0" fmla="*/ 0 w 3676054"/>
                <a:gd name="connsiteY0" fmla="*/ 0 h 1838027"/>
                <a:gd name="connsiteX1" fmla="*/ 3676054 w 3676054"/>
                <a:gd name="connsiteY1" fmla="*/ 0 h 1838027"/>
                <a:gd name="connsiteX2" fmla="*/ 3676054 w 3676054"/>
                <a:gd name="connsiteY2" fmla="*/ 1838027 h 1838027"/>
                <a:gd name="connsiteX3" fmla="*/ 0 w 3676054"/>
                <a:gd name="connsiteY3" fmla="*/ 1838027 h 1838027"/>
                <a:gd name="connsiteX4" fmla="*/ 0 w 3676054"/>
                <a:gd name="connsiteY4" fmla="*/ 0 h 1838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6054" h="1838027">
                  <a:moveTo>
                    <a:pt x="0" y="0"/>
                  </a:moveTo>
                  <a:lnTo>
                    <a:pt x="3676054" y="0"/>
                  </a:lnTo>
                  <a:lnTo>
                    <a:pt x="3676054" y="1838027"/>
                  </a:lnTo>
                  <a:lnTo>
                    <a:pt x="0" y="1838027"/>
                  </a:lnTo>
                  <a:lnTo>
                    <a:pt x="0" y="0"/>
                  </a:lnTo>
                  <a:close/>
                </a:path>
              </a:pathLst>
            </a:custGeom>
            <a:solidFill>
              <a:srgbClr val="83B134"/>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s-GT" sz="2000" kern="1200" dirty="0"/>
                <a:t>Asignación de Direcciones IPv4</a:t>
              </a:r>
              <a:endParaRPr lang="en-US" sz="2000" kern="1200" dirty="0"/>
            </a:p>
          </p:txBody>
        </p:sp>
        <p:sp>
          <p:nvSpPr>
            <p:cNvPr id="13" name="Freeform: Shape 12">
              <a:extLst>
                <a:ext uri="{FF2B5EF4-FFF2-40B4-BE49-F238E27FC236}">
                  <a16:creationId xmlns:a16="http://schemas.microsoft.com/office/drawing/2014/main" id="{48BB3142-AA38-4217-9737-539893C5CCCB}"/>
                </a:ext>
              </a:extLst>
            </p:cNvPr>
            <p:cNvSpPr/>
            <p:nvPr/>
          </p:nvSpPr>
          <p:spPr>
            <a:xfrm>
              <a:off x="4441311" y="5338815"/>
              <a:ext cx="2988877" cy="754069"/>
            </a:xfrm>
            <a:custGeom>
              <a:avLst/>
              <a:gdLst>
                <a:gd name="connsiteX0" fmla="*/ 0 w 3676054"/>
                <a:gd name="connsiteY0" fmla="*/ 0 h 1838027"/>
                <a:gd name="connsiteX1" fmla="*/ 3676054 w 3676054"/>
                <a:gd name="connsiteY1" fmla="*/ 0 h 1838027"/>
                <a:gd name="connsiteX2" fmla="*/ 3676054 w 3676054"/>
                <a:gd name="connsiteY2" fmla="*/ 1838027 h 1838027"/>
                <a:gd name="connsiteX3" fmla="*/ 0 w 3676054"/>
                <a:gd name="connsiteY3" fmla="*/ 1838027 h 1838027"/>
                <a:gd name="connsiteX4" fmla="*/ 0 w 3676054"/>
                <a:gd name="connsiteY4" fmla="*/ 0 h 1838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6054" h="1838027">
                  <a:moveTo>
                    <a:pt x="0" y="0"/>
                  </a:moveTo>
                  <a:lnTo>
                    <a:pt x="3676054" y="0"/>
                  </a:lnTo>
                  <a:lnTo>
                    <a:pt x="3676054" y="1838027"/>
                  </a:lnTo>
                  <a:lnTo>
                    <a:pt x="0" y="1838027"/>
                  </a:lnTo>
                  <a:lnTo>
                    <a:pt x="0" y="0"/>
                  </a:lnTo>
                  <a:close/>
                </a:path>
              </a:pathLst>
            </a:custGeom>
            <a:solidFill>
              <a:srgbClr val="009F77"/>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s-GT" sz="2000" kern="1200" dirty="0"/>
                <a:t>Métodos de Configuración Con Estado (</a:t>
              </a:r>
              <a:r>
                <a:rPr lang="es-GT" sz="2000" kern="1200" dirty="0" err="1"/>
                <a:t>statefull</a:t>
              </a:r>
              <a:r>
                <a:rPr lang="es-GT" sz="2000" dirty="0"/>
                <a:t>)</a:t>
              </a:r>
              <a:endParaRPr lang="en-US" sz="2000" kern="1200" dirty="0"/>
            </a:p>
          </p:txBody>
        </p:sp>
        <p:sp>
          <p:nvSpPr>
            <p:cNvPr id="34" name="Freeform: Shape 33">
              <a:extLst>
                <a:ext uri="{FF2B5EF4-FFF2-40B4-BE49-F238E27FC236}">
                  <a16:creationId xmlns:a16="http://schemas.microsoft.com/office/drawing/2014/main" id="{7796DD82-5B94-431E-A17A-A33FD3949729}"/>
                </a:ext>
              </a:extLst>
            </p:cNvPr>
            <p:cNvSpPr/>
            <p:nvPr/>
          </p:nvSpPr>
          <p:spPr>
            <a:xfrm>
              <a:off x="3687923" y="4561198"/>
              <a:ext cx="2224013" cy="771971"/>
            </a:xfrm>
            <a:custGeom>
              <a:avLst/>
              <a:gdLst/>
              <a:ahLst/>
              <a:cxnLst/>
              <a:rect l="0" t="0" r="0" b="0"/>
              <a:pathLst>
                <a:path>
                  <a:moveTo>
                    <a:pt x="0" y="0"/>
                  </a:moveTo>
                  <a:lnTo>
                    <a:pt x="0" y="385985"/>
                  </a:lnTo>
                  <a:lnTo>
                    <a:pt x="2224013" y="385985"/>
                  </a:lnTo>
                  <a:lnTo>
                    <a:pt x="2224013" y="771971"/>
                  </a:lnTo>
                </a:path>
              </a:pathLst>
            </a:custGeom>
            <a:noFill/>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5" name="Freeform: Shape 34">
              <a:extLst>
                <a:ext uri="{FF2B5EF4-FFF2-40B4-BE49-F238E27FC236}">
                  <a16:creationId xmlns:a16="http://schemas.microsoft.com/office/drawing/2014/main" id="{8A982DEF-7742-4978-9CCC-9C9A54CB7605}"/>
                </a:ext>
              </a:extLst>
            </p:cNvPr>
            <p:cNvSpPr/>
            <p:nvPr/>
          </p:nvSpPr>
          <p:spPr>
            <a:xfrm>
              <a:off x="5911936" y="4551673"/>
              <a:ext cx="2224013" cy="771971"/>
            </a:xfrm>
            <a:custGeom>
              <a:avLst/>
              <a:gdLst/>
              <a:ahLst/>
              <a:cxnLst/>
              <a:rect l="0" t="0" r="0" b="0"/>
              <a:pathLst>
                <a:path>
                  <a:moveTo>
                    <a:pt x="2224013" y="0"/>
                  </a:moveTo>
                  <a:lnTo>
                    <a:pt x="2224013" y="385985"/>
                  </a:lnTo>
                  <a:lnTo>
                    <a:pt x="0" y="385985"/>
                  </a:lnTo>
                  <a:lnTo>
                    <a:pt x="0" y="771971"/>
                  </a:lnTo>
                </a:path>
              </a:pathLst>
            </a:custGeom>
            <a:noFill/>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Shape 11">
              <a:extLst>
                <a:ext uri="{FF2B5EF4-FFF2-40B4-BE49-F238E27FC236}">
                  <a16:creationId xmlns:a16="http://schemas.microsoft.com/office/drawing/2014/main" id="{FB14BFCA-F98C-443D-BF9F-90D371F5DE81}"/>
                </a:ext>
              </a:extLst>
            </p:cNvPr>
            <p:cNvSpPr/>
            <p:nvPr/>
          </p:nvSpPr>
          <p:spPr>
            <a:xfrm>
              <a:off x="6321736" y="3864974"/>
              <a:ext cx="3165164" cy="771971"/>
            </a:xfrm>
            <a:custGeom>
              <a:avLst/>
              <a:gdLst>
                <a:gd name="connsiteX0" fmla="*/ 0 w 3676054"/>
                <a:gd name="connsiteY0" fmla="*/ 0 h 1838027"/>
                <a:gd name="connsiteX1" fmla="*/ 3676054 w 3676054"/>
                <a:gd name="connsiteY1" fmla="*/ 0 h 1838027"/>
                <a:gd name="connsiteX2" fmla="*/ 3676054 w 3676054"/>
                <a:gd name="connsiteY2" fmla="*/ 1838027 h 1838027"/>
                <a:gd name="connsiteX3" fmla="*/ 0 w 3676054"/>
                <a:gd name="connsiteY3" fmla="*/ 1838027 h 1838027"/>
                <a:gd name="connsiteX4" fmla="*/ 0 w 3676054"/>
                <a:gd name="connsiteY4" fmla="*/ 0 h 1838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6054" h="1838027">
                  <a:moveTo>
                    <a:pt x="0" y="0"/>
                  </a:moveTo>
                  <a:lnTo>
                    <a:pt x="3676054" y="0"/>
                  </a:lnTo>
                  <a:lnTo>
                    <a:pt x="3676054" y="1838027"/>
                  </a:lnTo>
                  <a:lnTo>
                    <a:pt x="0" y="1838027"/>
                  </a:lnTo>
                  <a:lnTo>
                    <a:pt x="0" y="0"/>
                  </a:lnTo>
                  <a:close/>
                </a:path>
              </a:pathLst>
            </a:custGeom>
            <a:solidFill>
              <a:srgbClr val="0097A4"/>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s-GT" sz="2000" kern="1200" dirty="0"/>
                <a:t>Dynamic Host </a:t>
              </a:r>
              <a:r>
                <a:rPr lang="es-GT" sz="2000" kern="1200" dirty="0" err="1"/>
                <a:t>Configuration</a:t>
              </a:r>
              <a:r>
                <a:rPr lang="es-GT" sz="2000" kern="1200" dirty="0"/>
                <a:t> </a:t>
              </a:r>
              <a:r>
                <a:rPr lang="es-GT" sz="2000" kern="1200" dirty="0" err="1"/>
                <a:t>Protocol</a:t>
              </a:r>
              <a:r>
                <a:rPr lang="es-GT" sz="2000" kern="1200" dirty="0"/>
                <a:t> (DHCP)</a:t>
              </a:r>
              <a:endParaRPr lang="en-US" sz="2000" kern="1200" dirty="0"/>
            </a:p>
          </p:txBody>
        </p:sp>
        <p:sp>
          <p:nvSpPr>
            <p:cNvPr id="11" name="Freeform: Shape 10">
              <a:extLst>
                <a:ext uri="{FF2B5EF4-FFF2-40B4-BE49-F238E27FC236}">
                  <a16:creationId xmlns:a16="http://schemas.microsoft.com/office/drawing/2014/main" id="{669E957A-E194-4414-8545-BCC48E482111}"/>
                </a:ext>
              </a:extLst>
            </p:cNvPr>
            <p:cNvSpPr/>
            <p:nvPr/>
          </p:nvSpPr>
          <p:spPr>
            <a:xfrm>
              <a:off x="1873710" y="3864974"/>
              <a:ext cx="3012764" cy="771971"/>
            </a:xfrm>
            <a:custGeom>
              <a:avLst/>
              <a:gdLst>
                <a:gd name="connsiteX0" fmla="*/ 0 w 3676054"/>
                <a:gd name="connsiteY0" fmla="*/ 0 h 1838027"/>
                <a:gd name="connsiteX1" fmla="*/ 3676054 w 3676054"/>
                <a:gd name="connsiteY1" fmla="*/ 0 h 1838027"/>
                <a:gd name="connsiteX2" fmla="*/ 3676054 w 3676054"/>
                <a:gd name="connsiteY2" fmla="*/ 1838027 h 1838027"/>
                <a:gd name="connsiteX3" fmla="*/ 0 w 3676054"/>
                <a:gd name="connsiteY3" fmla="*/ 1838027 h 1838027"/>
                <a:gd name="connsiteX4" fmla="*/ 0 w 3676054"/>
                <a:gd name="connsiteY4" fmla="*/ 0 h 1838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6054" h="1838027">
                  <a:moveTo>
                    <a:pt x="0" y="0"/>
                  </a:moveTo>
                  <a:lnTo>
                    <a:pt x="3676054" y="0"/>
                  </a:lnTo>
                  <a:lnTo>
                    <a:pt x="3676054" y="1838027"/>
                  </a:lnTo>
                  <a:lnTo>
                    <a:pt x="0" y="1838027"/>
                  </a:lnTo>
                  <a:lnTo>
                    <a:pt x="0" y="0"/>
                  </a:lnTo>
                  <a:close/>
                </a:path>
              </a:pathLst>
            </a:custGeom>
            <a:solidFill>
              <a:srgbClr val="0097A4"/>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s-GT" sz="2000" kern="1200" dirty="0" err="1"/>
                <a:t>Asignacion</a:t>
              </a:r>
              <a:r>
                <a:rPr lang="es-GT" sz="2000" kern="1200" dirty="0"/>
                <a:t> de </a:t>
              </a:r>
              <a:r>
                <a:rPr lang="es-GT" sz="2000" kern="1200" dirty="0" err="1"/>
                <a:t>Direcciónes</a:t>
              </a:r>
              <a:r>
                <a:rPr lang="es-GT" sz="2000" kern="1200" dirty="0"/>
                <a:t> Estáticas</a:t>
              </a:r>
              <a:endParaRPr lang="en-US" sz="2000" kern="1200" dirty="0"/>
            </a:p>
          </p:txBody>
        </p:sp>
      </p:grpSp>
    </p:spTree>
    <p:extLst>
      <p:ext uri="{BB962C8B-B14F-4D97-AF65-F5344CB8AC3E}">
        <p14:creationId xmlns:p14="http://schemas.microsoft.com/office/powerpoint/2010/main" val="397663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ES" dirty="0"/>
              <a:t>Configuración automática sin estado: métodos de asignación de direcciones</a:t>
            </a:r>
          </a:p>
          <a:p>
            <a:pPr lvl="1"/>
            <a:r>
              <a:rPr lang="es-ES" sz="2000" dirty="0"/>
              <a:t>Una de las mejoras de IPv6 es la implementación de la configuración automática sin estado</a:t>
            </a:r>
          </a:p>
          <a:p>
            <a:pPr lvl="1"/>
            <a:r>
              <a:rPr lang="es-ES" sz="2000" dirty="0"/>
              <a:t>Permite que los nodos IPv6 asignen automáticamente una dirección IPv6 a un vecino</a:t>
            </a:r>
          </a:p>
          <a:p>
            <a:pPr lvl="2"/>
            <a:r>
              <a:rPr lang="es-ES" dirty="0"/>
              <a:t>Elimina la necesidad de asignación estática y DHCP</a:t>
            </a:r>
            <a:br>
              <a:rPr lang="es-ES" dirty="0"/>
            </a:br>
            <a:endParaRPr lang="en-US" dirty="0"/>
          </a:p>
        </p:txBody>
      </p:sp>
      <p:sp>
        <p:nvSpPr>
          <p:cNvPr id="10" name="Freeform: Shape 9">
            <a:extLst>
              <a:ext uri="{FF2B5EF4-FFF2-40B4-BE49-F238E27FC236}">
                <a16:creationId xmlns:a16="http://schemas.microsoft.com/office/drawing/2014/main" id="{E737B587-3AD1-4757-8360-C50770D380F5}"/>
              </a:ext>
            </a:extLst>
          </p:cNvPr>
          <p:cNvSpPr/>
          <p:nvPr/>
        </p:nvSpPr>
        <p:spPr>
          <a:xfrm>
            <a:off x="4441311" y="2990478"/>
            <a:ext cx="2988877" cy="754069"/>
          </a:xfrm>
          <a:custGeom>
            <a:avLst/>
            <a:gdLst>
              <a:gd name="connsiteX0" fmla="*/ 0 w 3676054"/>
              <a:gd name="connsiteY0" fmla="*/ 0 h 1838027"/>
              <a:gd name="connsiteX1" fmla="*/ 3676054 w 3676054"/>
              <a:gd name="connsiteY1" fmla="*/ 0 h 1838027"/>
              <a:gd name="connsiteX2" fmla="*/ 3676054 w 3676054"/>
              <a:gd name="connsiteY2" fmla="*/ 1838027 h 1838027"/>
              <a:gd name="connsiteX3" fmla="*/ 0 w 3676054"/>
              <a:gd name="connsiteY3" fmla="*/ 1838027 h 1838027"/>
              <a:gd name="connsiteX4" fmla="*/ 0 w 3676054"/>
              <a:gd name="connsiteY4" fmla="*/ 0 h 1838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6054" h="1838027">
                <a:moveTo>
                  <a:pt x="0" y="0"/>
                </a:moveTo>
                <a:lnTo>
                  <a:pt x="3676054" y="0"/>
                </a:lnTo>
                <a:lnTo>
                  <a:pt x="3676054" y="1838027"/>
                </a:lnTo>
                <a:lnTo>
                  <a:pt x="0" y="1838027"/>
                </a:lnTo>
                <a:lnTo>
                  <a:pt x="0" y="0"/>
                </a:lnTo>
                <a:close/>
              </a:path>
            </a:pathLst>
          </a:custGeom>
          <a:solidFill>
            <a:srgbClr val="83B134"/>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s-GT" sz="2000" kern="1200" dirty="0"/>
              <a:t>Asignación de Direcciones IPv6</a:t>
            </a:r>
            <a:endParaRPr lang="en-US" sz="2000" kern="1200" dirty="0"/>
          </a:p>
        </p:txBody>
      </p:sp>
      <p:sp>
        <p:nvSpPr>
          <p:cNvPr id="13" name="Freeform: Shape 12">
            <a:extLst>
              <a:ext uri="{FF2B5EF4-FFF2-40B4-BE49-F238E27FC236}">
                <a16:creationId xmlns:a16="http://schemas.microsoft.com/office/drawing/2014/main" id="{48BB3142-AA38-4217-9737-539893C5CCCB}"/>
              </a:ext>
            </a:extLst>
          </p:cNvPr>
          <p:cNvSpPr/>
          <p:nvPr/>
        </p:nvSpPr>
        <p:spPr>
          <a:xfrm>
            <a:off x="4441311" y="5338815"/>
            <a:ext cx="2988877" cy="754069"/>
          </a:xfrm>
          <a:custGeom>
            <a:avLst/>
            <a:gdLst>
              <a:gd name="connsiteX0" fmla="*/ 0 w 3676054"/>
              <a:gd name="connsiteY0" fmla="*/ 0 h 1838027"/>
              <a:gd name="connsiteX1" fmla="*/ 3676054 w 3676054"/>
              <a:gd name="connsiteY1" fmla="*/ 0 h 1838027"/>
              <a:gd name="connsiteX2" fmla="*/ 3676054 w 3676054"/>
              <a:gd name="connsiteY2" fmla="*/ 1838027 h 1838027"/>
              <a:gd name="connsiteX3" fmla="*/ 0 w 3676054"/>
              <a:gd name="connsiteY3" fmla="*/ 1838027 h 1838027"/>
              <a:gd name="connsiteX4" fmla="*/ 0 w 3676054"/>
              <a:gd name="connsiteY4" fmla="*/ 0 h 1838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6054" h="1838027">
                <a:moveTo>
                  <a:pt x="0" y="0"/>
                </a:moveTo>
                <a:lnTo>
                  <a:pt x="3676054" y="0"/>
                </a:lnTo>
                <a:lnTo>
                  <a:pt x="3676054" y="1838027"/>
                </a:lnTo>
                <a:lnTo>
                  <a:pt x="0" y="1838027"/>
                </a:lnTo>
                <a:lnTo>
                  <a:pt x="0" y="0"/>
                </a:lnTo>
                <a:close/>
              </a:path>
            </a:pathLst>
          </a:custGeom>
          <a:solidFill>
            <a:srgbClr val="009F77"/>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s-GT" sz="2000" kern="1200" dirty="0"/>
              <a:t>Autoconfiguración Sin Estado (</a:t>
            </a:r>
            <a:r>
              <a:rPr lang="es-GT" sz="2000" kern="1200" dirty="0" err="1"/>
              <a:t>stateless</a:t>
            </a:r>
            <a:r>
              <a:rPr lang="es-GT" sz="2000" dirty="0"/>
              <a:t>)</a:t>
            </a:r>
            <a:endParaRPr lang="en-US" sz="2000" kern="1200" dirty="0"/>
          </a:p>
        </p:txBody>
      </p:sp>
      <mc:AlternateContent xmlns:mc="http://schemas.openxmlformats.org/markup-compatibility/2006">
        <mc:Choice xmlns:p14="http://schemas.microsoft.com/office/powerpoint/2010/main" Requires="p14">
          <p:contentPart p14:bwMode="auto" r:id="rId3">
            <p14:nvContentPartPr>
              <p14:cNvPr id="30" name="Ink 29">
                <a:extLst>
                  <a:ext uri="{FF2B5EF4-FFF2-40B4-BE49-F238E27FC236}">
                    <a16:creationId xmlns:a16="http://schemas.microsoft.com/office/drawing/2014/main" id="{3422EC60-8B6F-4871-9485-ADBCCD62F155}"/>
                  </a:ext>
                </a:extLst>
              </p14:cNvPr>
              <p14:cNvContentPartPr/>
              <p14:nvPr/>
            </p14:nvContentPartPr>
            <p14:xfrm>
              <a:off x="5171700" y="5719748"/>
              <a:ext cx="360" cy="360"/>
            </p14:xfrm>
          </p:contentPart>
        </mc:Choice>
        <mc:Fallback>
          <p:pic>
            <p:nvPicPr>
              <p:cNvPr id="30" name="Ink 29">
                <a:extLst>
                  <a:ext uri="{FF2B5EF4-FFF2-40B4-BE49-F238E27FC236}">
                    <a16:creationId xmlns:a16="http://schemas.microsoft.com/office/drawing/2014/main" id="{3422EC60-8B6F-4871-9485-ADBCCD62F155}"/>
                  </a:ext>
                </a:extLst>
              </p:cNvPr>
              <p:cNvPicPr/>
              <p:nvPr/>
            </p:nvPicPr>
            <p:blipFill>
              <a:blip r:embed="rId4"/>
              <a:stretch>
                <a:fillRect/>
              </a:stretch>
            </p:blipFill>
            <p:spPr>
              <a:xfrm>
                <a:off x="5162700" y="5710748"/>
                <a:ext cx="18000" cy="18000"/>
              </a:xfrm>
              <a:prstGeom prst="rect">
                <a:avLst/>
              </a:prstGeom>
            </p:spPr>
          </p:pic>
        </mc:Fallback>
      </mc:AlternateContent>
      <p:cxnSp>
        <p:nvCxnSpPr>
          <p:cNvPr id="3" name="Straight Arrow Connector 2">
            <a:extLst>
              <a:ext uri="{FF2B5EF4-FFF2-40B4-BE49-F238E27FC236}">
                <a16:creationId xmlns:a16="http://schemas.microsoft.com/office/drawing/2014/main" id="{44A4BA1B-3E6B-487F-B47C-576D5D01E7FB}"/>
              </a:ext>
            </a:extLst>
          </p:cNvPr>
          <p:cNvCxnSpPr>
            <a:cxnSpLocks/>
          </p:cNvCxnSpPr>
          <p:nvPr/>
        </p:nvCxnSpPr>
        <p:spPr>
          <a:xfrm>
            <a:off x="5935749" y="3744547"/>
            <a:ext cx="0" cy="160242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99979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Elementos de la Autoconfiguración Sin Estado</a:t>
            </a:r>
            <a:endParaRPr lang="en-US" dirty="0"/>
          </a:p>
        </p:txBody>
      </p:sp>
      <p:graphicFrame>
        <p:nvGraphicFramePr>
          <p:cNvPr id="2" name="Diagram 1">
            <a:extLst>
              <a:ext uri="{FF2B5EF4-FFF2-40B4-BE49-F238E27FC236}">
                <a16:creationId xmlns:a16="http://schemas.microsoft.com/office/drawing/2014/main" id="{77ABC78C-7042-4451-B932-E348F1B3FE6B}"/>
              </a:ext>
            </a:extLst>
          </p:cNvPr>
          <p:cNvGraphicFramePr/>
          <p:nvPr>
            <p:extLst>
              <p:ext uri="{D42A27DB-BD31-4B8C-83A1-F6EECF244321}">
                <p14:modId xmlns:p14="http://schemas.microsoft.com/office/powerpoint/2010/main" val="57224651"/>
              </p:ext>
            </p:extLst>
          </p:nvPr>
        </p:nvGraphicFramePr>
        <p:xfrm>
          <a:off x="836666" y="1823204"/>
          <a:ext cx="10656209" cy="42610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0083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Descubrimiento de Vecino</a:t>
            </a:r>
            <a:endParaRPr lang="en-US" dirty="0"/>
          </a:p>
        </p:txBody>
      </p:sp>
      <p:graphicFrame>
        <p:nvGraphicFramePr>
          <p:cNvPr id="2" name="Diagram 1">
            <a:extLst>
              <a:ext uri="{FF2B5EF4-FFF2-40B4-BE49-F238E27FC236}">
                <a16:creationId xmlns:a16="http://schemas.microsoft.com/office/drawing/2014/main" id="{7694C68A-7278-45F8-98EF-F5AC1D38B18C}"/>
              </a:ext>
            </a:extLst>
          </p:cNvPr>
          <p:cNvGraphicFramePr/>
          <p:nvPr>
            <p:extLst>
              <p:ext uri="{D42A27DB-BD31-4B8C-83A1-F6EECF244321}">
                <p14:modId xmlns:p14="http://schemas.microsoft.com/office/powerpoint/2010/main" val="2150185150"/>
              </p:ext>
            </p:extLst>
          </p:nvPr>
        </p:nvGraphicFramePr>
        <p:xfrm>
          <a:off x="1485900" y="114215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7911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Descubrimiento de Vecino</a:t>
            </a:r>
          </a:p>
          <a:p>
            <a:pPr lvl="1"/>
            <a:r>
              <a:rPr lang="es-GT" dirty="0"/>
              <a:t>Un </a:t>
            </a:r>
            <a:r>
              <a:rPr lang="es-GT" dirty="0" err="1"/>
              <a:t>router</a:t>
            </a:r>
            <a:r>
              <a:rPr lang="es-GT" dirty="0"/>
              <a:t> IPv6 con descubrimiento de vecino habilitado puede enviar información de ND a los dispositivos descendentes</a:t>
            </a:r>
            <a:endParaRPr lang="en-US" dirty="0"/>
          </a:p>
        </p:txBody>
      </p:sp>
      <p:pic>
        <p:nvPicPr>
          <p:cNvPr id="5" name="Picture 4">
            <a:extLst>
              <a:ext uri="{FF2B5EF4-FFF2-40B4-BE49-F238E27FC236}">
                <a16:creationId xmlns:a16="http://schemas.microsoft.com/office/drawing/2014/main" id="{6A942B2E-4A72-4744-8269-345E3F36D0AA}"/>
              </a:ext>
            </a:extLst>
          </p:cNvPr>
          <p:cNvPicPr>
            <a:picLocks noChangeAspect="1"/>
          </p:cNvPicPr>
          <p:nvPr/>
        </p:nvPicPr>
        <p:blipFill>
          <a:blip r:embed="rId3"/>
          <a:stretch>
            <a:fillRect/>
          </a:stretch>
        </p:blipFill>
        <p:spPr>
          <a:xfrm>
            <a:off x="2085975" y="2525541"/>
            <a:ext cx="7699199" cy="3918547"/>
          </a:xfrm>
          <a:prstGeom prst="rect">
            <a:avLst/>
          </a:prstGeom>
        </p:spPr>
      </p:pic>
      <p:sp>
        <p:nvSpPr>
          <p:cNvPr id="9" name="TextBox 8">
            <a:extLst>
              <a:ext uri="{FF2B5EF4-FFF2-40B4-BE49-F238E27FC236}">
                <a16:creationId xmlns:a16="http://schemas.microsoft.com/office/drawing/2014/main" id="{E35AC8CD-C177-43E4-81A5-E35FCC0611DE}"/>
              </a:ext>
            </a:extLst>
          </p:cNvPr>
          <p:cNvSpPr txBox="1"/>
          <p:nvPr/>
        </p:nvSpPr>
        <p:spPr>
          <a:xfrm>
            <a:off x="5057775" y="2616885"/>
            <a:ext cx="4727399" cy="584775"/>
          </a:xfrm>
          <a:prstGeom prst="rect">
            <a:avLst/>
          </a:prstGeom>
          <a:solidFill>
            <a:schemeClr val="bg1"/>
          </a:solidFill>
        </p:spPr>
        <p:txBody>
          <a:bodyPr wrap="square">
            <a:spAutoFit/>
          </a:bodyPr>
          <a:lstStyle/>
          <a:p>
            <a:r>
              <a:rPr lang="en-US" sz="1600" dirty="0" err="1"/>
              <a:t>Cuando</a:t>
            </a:r>
            <a:r>
              <a:rPr lang="en-US" sz="1600" dirty="0"/>
              <a:t> hay una </a:t>
            </a:r>
            <a:r>
              <a:rPr lang="en-US" sz="1600" dirty="0" err="1"/>
              <a:t>confirmación</a:t>
            </a:r>
            <a:r>
              <a:rPr lang="en-US" sz="1600" dirty="0"/>
              <a:t> </a:t>
            </a:r>
            <a:r>
              <a:rPr lang="en-US" sz="1600" dirty="0" err="1"/>
              <a:t>reciente</a:t>
            </a:r>
            <a:r>
              <a:rPr lang="en-US" sz="1600" dirty="0"/>
              <a:t> de que </a:t>
            </a:r>
            <a:r>
              <a:rPr lang="en-US" sz="1600" dirty="0" err="1"/>
              <a:t>el</a:t>
            </a:r>
            <a:r>
              <a:rPr lang="en-US" sz="1600" dirty="0"/>
              <a:t> </a:t>
            </a:r>
            <a:r>
              <a:rPr lang="en-US" sz="1600" dirty="0" err="1"/>
              <a:t>vecino</a:t>
            </a:r>
            <a:r>
              <a:rPr lang="en-US" sz="1600" dirty="0"/>
              <a:t> </a:t>
            </a:r>
            <a:r>
              <a:rPr lang="en-US" sz="1600" dirty="0" err="1"/>
              <a:t>recibió</a:t>
            </a:r>
            <a:r>
              <a:rPr lang="en-US" sz="1600" dirty="0"/>
              <a:t> y </a:t>
            </a:r>
            <a:r>
              <a:rPr lang="en-US" sz="1600" dirty="0" err="1"/>
              <a:t>procesó</a:t>
            </a:r>
            <a:r>
              <a:rPr lang="en-US" sz="1600" dirty="0"/>
              <a:t> </a:t>
            </a:r>
            <a:r>
              <a:rPr lang="en-US" sz="1600" dirty="0" err="1"/>
              <a:t>tráfico</a:t>
            </a:r>
            <a:r>
              <a:rPr lang="en-US" sz="1600" dirty="0"/>
              <a:t> IP o solicitudes NS.</a:t>
            </a:r>
          </a:p>
        </p:txBody>
      </p:sp>
      <p:sp>
        <p:nvSpPr>
          <p:cNvPr id="10" name="TextBox 9">
            <a:extLst>
              <a:ext uri="{FF2B5EF4-FFF2-40B4-BE49-F238E27FC236}">
                <a16:creationId xmlns:a16="http://schemas.microsoft.com/office/drawing/2014/main" id="{74326403-5092-4883-8940-D1C3E3C68F5A}"/>
              </a:ext>
            </a:extLst>
          </p:cNvPr>
          <p:cNvSpPr txBox="1"/>
          <p:nvPr/>
        </p:nvSpPr>
        <p:spPr>
          <a:xfrm>
            <a:off x="5057775" y="4648725"/>
            <a:ext cx="4594225" cy="584775"/>
          </a:xfrm>
          <a:prstGeom prst="rect">
            <a:avLst/>
          </a:prstGeom>
          <a:solidFill>
            <a:schemeClr val="bg1"/>
          </a:solidFill>
        </p:spPr>
        <p:txBody>
          <a:bodyPr wrap="square">
            <a:spAutoFit/>
          </a:bodyPr>
          <a:lstStyle/>
          <a:p>
            <a:r>
              <a:rPr lang="es-ES" sz="1600" dirty="0"/>
              <a:t>Donde no hay una confirmación reciente de que el vecino recibió y procesó tráfico IP o solicitudes NS.</a:t>
            </a:r>
            <a:endParaRPr lang="en-US" sz="1600" dirty="0"/>
          </a:p>
        </p:txBody>
      </p:sp>
    </p:spTree>
    <p:extLst>
      <p:ext uri="{BB962C8B-B14F-4D97-AF65-F5344CB8AC3E}">
        <p14:creationId xmlns:p14="http://schemas.microsoft.com/office/powerpoint/2010/main" val="25380427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Autoconfiguración Sin Estado</a:t>
            </a:r>
          </a:p>
          <a:p>
            <a:pPr marL="53975" lvl="1" indent="0">
              <a:buNone/>
            </a:pPr>
            <a:r>
              <a:rPr lang="es-GT" sz="2000" dirty="0"/>
              <a:t>Los siguientes pasos se realizan para que </a:t>
            </a:r>
            <a:r>
              <a:rPr lang="es-GT" sz="2000" dirty="0" err="1"/>
              <a:t>que</a:t>
            </a:r>
            <a:r>
              <a:rPr lang="es-GT" sz="2000" dirty="0"/>
              <a:t> se produzca la configuración automática de direcciones:</a:t>
            </a:r>
          </a:p>
          <a:p>
            <a:pPr marL="511175" lvl="1" indent="-457200">
              <a:buFont typeface="+mj-lt"/>
              <a:buAutoNum type="arabicPeriod"/>
            </a:pPr>
            <a:r>
              <a:rPr lang="es-ES" sz="2000" dirty="0"/>
              <a:t>En el inicio, los hosts IPv6 A y B generan direcciones locales de enlace a partir de sus direcciones MAC.</a:t>
            </a:r>
          </a:p>
          <a:p>
            <a:pPr marL="511175" lvl="1" indent="-457200">
              <a:buFont typeface="+mj-lt"/>
              <a:buAutoNum type="arabicPeriod"/>
            </a:pPr>
            <a:endParaRPr lang="es-GT" sz="2000" dirty="0"/>
          </a:p>
          <a:p>
            <a:endParaRPr lang="en-US" dirty="0"/>
          </a:p>
        </p:txBody>
      </p:sp>
      <p:pic>
        <p:nvPicPr>
          <p:cNvPr id="3" name="Picture 2">
            <a:extLst>
              <a:ext uri="{FF2B5EF4-FFF2-40B4-BE49-F238E27FC236}">
                <a16:creationId xmlns:a16="http://schemas.microsoft.com/office/drawing/2014/main" id="{05134AE9-F3BD-4958-B3CA-3EA4938E7BF5}"/>
              </a:ext>
            </a:extLst>
          </p:cNvPr>
          <p:cNvPicPr>
            <a:picLocks noChangeAspect="1"/>
          </p:cNvPicPr>
          <p:nvPr/>
        </p:nvPicPr>
        <p:blipFill>
          <a:blip r:embed="rId3"/>
          <a:stretch>
            <a:fillRect/>
          </a:stretch>
        </p:blipFill>
        <p:spPr>
          <a:xfrm>
            <a:off x="1484999" y="2667425"/>
            <a:ext cx="9348101" cy="3693076"/>
          </a:xfrm>
          <a:prstGeom prst="rect">
            <a:avLst/>
          </a:prstGeom>
        </p:spPr>
      </p:pic>
    </p:spTree>
    <p:extLst>
      <p:ext uri="{BB962C8B-B14F-4D97-AF65-F5344CB8AC3E}">
        <p14:creationId xmlns:p14="http://schemas.microsoft.com/office/powerpoint/2010/main" val="2765469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Autoconfiguración Sin Estado</a:t>
            </a:r>
          </a:p>
          <a:p>
            <a:pPr marL="53975" lvl="1" indent="0">
              <a:buNone/>
            </a:pPr>
            <a:r>
              <a:rPr lang="es-GT" sz="2000" dirty="0"/>
              <a:t>Los siguientes pasos se realizan para que </a:t>
            </a:r>
            <a:r>
              <a:rPr lang="es-GT" sz="2000" dirty="0" err="1"/>
              <a:t>que</a:t>
            </a:r>
            <a:r>
              <a:rPr lang="es-GT" sz="2000" dirty="0"/>
              <a:t> se produzca la configuración automática de direcciones:</a:t>
            </a:r>
          </a:p>
          <a:p>
            <a:pPr marL="53975" lvl="1" indent="0">
              <a:buNone/>
            </a:pPr>
            <a:r>
              <a:rPr lang="es-ES" sz="2000" dirty="0"/>
              <a:t>2.   Cada host  transmite mensajes RS. Cada mensaje utiliza la dirección local de enlace del host como dirección de origen para los paquetes RS.</a:t>
            </a:r>
          </a:p>
          <a:p>
            <a:pPr marL="511175" lvl="1" indent="-457200">
              <a:buFont typeface="+mj-lt"/>
              <a:buAutoNum type="arabicPeriod"/>
            </a:pPr>
            <a:endParaRPr lang="es-GT" sz="2000" dirty="0"/>
          </a:p>
          <a:p>
            <a:endParaRPr lang="en-US" dirty="0"/>
          </a:p>
        </p:txBody>
      </p:sp>
      <p:pic>
        <p:nvPicPr>
          <p:cNvPr id="9" name="Picture 8">
            <a:extLst>
              <a:ext uri="{FF2B5EF4-FFF2-40B4-BE49-F238E27FC236}">
                <a16:creationId xmlns:a16="http://schemas.microsoft.com/office/drawing/2014/main" id="{821B50B6-AF55-45A3-AC38-731B26EF3A1F}"/>
              </a:ext>
            </a:extLst>
          </p:cNvPr>
          <p:cNvPicPr>
            <a:picLocks noChangeAspect="1"/>
          </p:cNvPicPr>
          <p:nvPr/>
        </p:nvPicPr>
        <p:blipFill>
          <a:blip r:embed="rId3"/>
          <a:stretch>
            <a:fillRect/>
          </a:stretch>
        </p:blipFill>
        <p:spPr>
          <a:xfrm>
            <a:off x="1484999" y="2667424"/>
            <a:ext cx="9348101" cy="3584783"/>
          </a:xfrm>
          <a:prstGeom prst="rect">
            <a:avLst/>
          </a:prstGeom>
        </p:spPr>
      </p:pic>
    </p:spTree>
    <p:extLst>
      <p:ext uri="{BB962C8B-B14F-4D97-AF65-F5344CB8AC3E}">
        <p14:creationId xmlns:p14="http://schemas.microsoft.com/office/powerpoint/2010/main" val="1585244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IPv4 Versus IPv6</a:t>
            </a:r>
            <a:endParaRPr lang="en-US" dirty="0"/>
          </a:p>
        </p:txBody>
      </p:sp>
      <p:graphicFrame>
        <p:nvGraphicFramePr>
          <p:cNvPr id="2" name="Table 2">
            <a:extLst>
              <a:ext uri="{FF2B5EF4-FFF2-40B4-BE49-F238E27FC236}">
                <a16:creationId xmlns:a16="http://schemas.microsoft.com/office/drawing/2014/main" id="{106DCD8C-240A-4ECB-862F-771087D16D9D}"/>
              </a:ext>
            </a:extLst>
          </p:cNvPr>
          <p:cNvGraphicFramePr>
            <a:graphicFrameLocks noGrp="1"/>
          </p:cNvGraphicFramePr>
          <p:nvPr>
            <p:extLst>
              <p:ext uri="{D42A27DB-BD31-4B8C-83A1-F6EECF244321}">
                <p14:modId xmlns:p14="http://schemas.microsoft.com/office/powerpoint/2010/main" val="2609866375"/>
              </p:ext>
            </p:extLst>
          </p:nvPr>
        </p:nvGraphicFramePr>
        <p:xfrm>
          <a:off x="1064768" y="1992806"/>
          <a:ext cx="10062464" cy="4399280"/>
        </p:xfrm>
        <a:graphic>
          <a:graphicData uri="http://schemas.openxmlformats.org/drawingml/2006/table">
            <a:tbl>
              <a:tblPr firstRow="1" bandRow="1">
                <a:tableStyleId>{93296810-A885-4BE3-A3E7-6D5BEEA58F35}</a:tableStyleId>
              </a:tblPr>
              <a:tblGrid>
                <a:gridCol w="5031232">
                  <a:extLst>
                    <a:ext uri="{9D8B030D-6E8A-4147-A177-3AD203B41FA5}">
                      <a16:colId xmlns:a16="http://schemas.microsoft.com/office/drawing/2014/main" val="1547755047"/>
                    </a:ext>
                  </a:extLst>
                </a:gridCol>
                <a:gridCol w="5031232">
                  <a:extLst>
                    <a:ext uri="{9D8B030D-6E8A-4147-A177-3AD203B41FA5}">
                      <a16:colId xmlns:a16="http://schemas.microsoft.com/office/drawing/2014/main" val="1463962503"/>
                    </a:ext>
                  </a:extLst>
                </a:gridCol>
              </a:tblGrid>
              <a:tr h="370840">
                <a:tc>
                  <a:txBody>
                    <a:bodyPr/>
                    <a:lstStyle/>
                    <a:p>
                      <a:pPr algn="ctr"/>
                      <a:r>
                        <a:rPr lang="es-GT" dirty="0"/>
                        <a:t>IPv4</a:t>
                      </a:r>
                      <a:endParaRPr lang="en-US" dirty="0"/>
                    </a:p>
                  </a:txBody>
                  <a:tcPr>
                    <a:solidFill>
                      <a:srgbClr val="0097A4"/>
                    </a:solidFill>
                  </a:tcPr>
                </a:tc>
                <a:tc>
                  <a:txBody>
                    <a:bodyPr/>
                    <a:lstStyle/>
                    <a:p>
                      <a:pPr algn="ctr"/>
                      <a:r>
                        <a:rPr lang="es-GT" dirty="0"/>
                        <a:t>IPv6</a:t>
                      </a:r>
                      <a:endParaRPr lang="en-US" dirty="0"/>
                    </a:p>
                  </a:txBody>
                  <a:tcPr>
                    <a:solidFill>
                      <a:srgbClr val="0097A4"/>
                    </a:solidFill>
                  </a:tcPr>
                </a:tc>
                <a:extLst>
                  <a:ext uri="{0D108BD9-81ED-4DB2-BD59-A6C34878D82A}">
                    <a16:rowId xmlns:a16="http://schemas.microsoft.com/office/drawing/2014/main" val="3671571727"/>
                  </a:ext>
                </a:extLst>
              </a:tr>
              <a:tr h="370840">
                <a:tc>
                  <a:txBody>
                    <a:bodyPr/>
                    <a:lstStyle/>
                    <a:p>
                      <a:r>
                        <a:rPr lang="es-ES" dirty="0"/>
                        <a:t>La dirección de 32 bits (4 bytes) admite 4,294,967,296 direcciones.</a:t>
                      </a:r>
                      <a:endParaRPr lang="en-US" dirty="0"/>
                    </a:p>
                  </a:txBody>
                  <a:tcPr anchor="ctr"/>
                </a:tc>
                <a:tc>
                  <a:txBody>
                    <a:bodyPr/>
                    <a:lstStyle/>
                    <a:p>
                      <a:r>
                        <a:rPr lang="es-ES" dirty="0"/>
                        <a:t>La dirección de 128 bits (16 bytes) admite 2123 (alrededor de 3,4X1035) direcciones.</a:t>
                      </a:r>
                    </a:p>
                  </a:txBody>
                  <a:tcPr anchor="ctr"/>
                </a:tc>
                <a:extLst>
                  <a:ext uri="{0D108BD9-81ED-4DB2-BD59-A6C34878D82A}">
                    <a16:rowId xmlns:a16="http://schemas.microsoft.com/office/drawing/2014/main" val="3968709521"/>
                  </a:ext>
                </a:extLst>
              </a:tr>
              <a:tr h="370840">
                <a:tc>
                  <a:txBody>
                    <a:bodyPr/>
                    <a:lstStyle/>
                    <a:p>
                      <a:r>
                        <a:rPr lang="es-ES" dirty="0"/>
                        <a:t>La traducción de direcciones de red (NAT) se puede utilizar para ampliar las limitaciones del espacio de direcciones.</a:t>
                      </a:r>
                      <a:endParaRPr lang="en-US" dirty="0"/>
                    </a:p>
                  </a:txBody>
                  <a:tcPr anchor="ctr"/>
                </a:tc>
                <a:tc>
                  <a:txBody>
                    <a:bodyPr/>
                    <a:lstStyle/>
                    <a:p>
                      <a:r>
                        <a:rPr lang="es-ES" dirty="0"/>
                        <a:t>No es compatible con NAT por diseño.</a:t>
                      </a:r>
                    </a:p>
                    <a:p>
                      <a:endParaRPr lang="en-US" dirty="0"/>
                    </a:p>
                  </a:txBody>
                  <a:tcPr anchor="ctr"/>
                </a:tc>
                <a:extLst>
                  <a:ext uri="{0D108BD9-81ED-4DB2-BD59-A6C34878D82A}">
                    <a16:rowId xmlns:a16="http://schemas.microsoft.com/office/drawing/2014/main" val="1606603814"/>
                  </a:ext>
                </a:extLst>
              </a:tr>
              <a:tr h="370840">
                <a:tc>
                  <a:txBody>
                    <a:bodyPr/>
                    <a:lstStyle/>
                    <a:p>
                      <a:r>
                        <a:rPr lang="es-ES" dirty="0"/>
                        <a:t>Los administradores deben usar el Protocolo de configuración dinámica de host (DHCP) o la configuración estática para asignar direcciones IP a los hosts.</a:t>
                      </a:r>
                      <a:endParaRPr lang="en-US" dirty="0"/>
                    </a:p>
                  </a:txBody>
                  <a:tcPr anchor="ctr"/>
                </a:tc>
                <a:tc>
                  <a:txBody>
                    <a:bodyPr/>
                    <a:lstStyle/>
                    <a:p>
                      <a:r>
                        <a:rPr lang="es-ES" dirty="0"/>
                        <a:t>Los hosts utilizan la configuración automática de direcciones sin estado para asignarse una dirección IP.</a:t>
                      </a:r>
                    </a:p>
                    <a:p>
                      <a:endParaRPr lang="en-US" dirty="0"/>
                    </a:p>
                  </a:txBody>
                  <a:tcPr anchor="ctr"/>
                </a:tc>
                <a:extLst>
                  <a:ext uri="{0D108BD9-81ED-4DB2-BD59-A6C34878D82A}">
                    <a16:rowId xmlns:a16="http://schemas.microsoft.com/office/drawing/2014/main" val="3687527996"/>
                  </a:ext>
                </a:extLst>
              </a:tr>
              <a:tr h="370840">
                <a:tc>
                  <a:txBody>
                    <a:bodyPr/>
                    <a:lstStyle/>
                    <a:p>
                      <a:r>
                        <a:rPr lang="es-ES" dirty="0"/>
                        <a:t>El soporte de </a:t>
                      </a:r>
                      <a:r>
                        <a:rPr lang="es-ES" dirty="0" err="1"/>
                        <a:t>lPsec</a:t>
                      </a:r>
                      <a:r>
                        <a:rPr lang="es-ES" dirty="0"/>
                        <a:t> es opcional.</a:t>
                      </a:r>
                      <a:endParaRPr lang="en-US" dirty="0"/>
                    </a:p>
                  </a:txBody>
                  <a:tcPr anchor="ctr"/>
                </a:tc>
                <a:tc>
                  <a:txBody>
                    <a:bodyPr/>
                    <a:lstStyle/>
                    <a:p>
                      <a:r>
                        <a:rPr lang="es-ES" dirty="0"/>
                        <a:t>El soporte de </a:t>
                      </a:r>
                      <a:r>
                        <a:rPr lang="es-ES" dirty="0" err="1"/>
                        <a:t>lPsec</a:t>
                      </a:r>
                      <a:r>
                        <a:rPr lang="es-ES" dirty="0"/>
                        <a:t> es necesario.</a:t>
                      </a:r>
                    </a:p>
                  </a:txBody>
                  <a:tcPr anchor="ctr"/>
                </a:tc>
                <a:extLst>
                  <a:ext uri="{0D108BD9-81ED-4DB2-BD59-A6C34878D82A}">
                    <a16:rowId xmlns:a16="http://schemas.microsoft.com/office/drawing/2014/main" val="3574923836"/>
                  </a:ext>
                </a:extLst>
              </a:tr>
              <a:tr h="370840">
                <a:tc>
                  <a:txBody>
                    <a:bodyPr/>
                    <a:lstStyle/>
                    <a:p>
                      <a:r>
                        <a:rPr lang="es-ES" dirty="0"/>
                        <a:t>Las opciones están integradas en el encabezado base.</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Soporte mejorado para opciones que usan encabezados de extensión y simplificación general del formato del encabezado.</a:t>
                      </a:r>
                      <a:endParaRPr lang="en-US" dirty="0"/>
                    </a:p>
                  </a:txBody>
                  <a:tcPr anchor="ctr"/>
                </a:tc>
                <a:extLst>
                  <a:ext uri="{0D108BD9-81ED-4DB2-BD59-A6C34878D82A}">
                    <a16:rowId xmlns:a16="http://schemas.microsoft.com/office/drawing/2014/main" val="30265735"/>
                  </a:ext>
                </a:extLst>
              </a:tr>
            </a:tbl>
          </a:graphicData>
        </a:graphic>
      </p:graphicFrame>
    </p:spTree>
    <p:extLst>
      <p:ext uri="{BB962C8B-B14F-4D97-AF65-F5344CB8AC3E}">
        <p14:creationId xmlns:p14="http://schemas.microsoft.com/office/powerpoint/2010/main" val="3054155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Autoconfiguración Sin Estado</a:t>
            </a:r>
          </a:p>
          <a:p>
            <a:pPr marL="53975" lvl="1" indent="0">
              <a:buNone/>
            </a:pPr>
            <a:r>
              <a:rPr lang="es-GT" sz="2000" dirty="0"/>
              <a:t>Los siguientes pasos se realizan para que </a:t>
            </a:r>
            <a:r>
              <a:rPr lang="es-GT" sz="2000" dirty="0" err="1"/>
              <a:t>que</a:t>
            </a:r>
            <a:r>
              <a:rPr lang="es-GT" sz="2000" dirty="0"/>
              <a:t> se produzca la configuración automática de direcciones:</a:t>
            </a:r>
          </a:p>
          <a:p>
            <a:pPr marL="53975" lvl="1" indent="0">
              <a:buNone/>
            </a:pPr>
            <a:r>
              <a:rPr lang="es-ES" sz="2000" dirty="0"/>
              <a:t>3.   El enrutador IPv6 recibe los mensajes RS</a:t>
            </a:r>
          </a:p>
          <a:p>
            <a:pPr marL="511175" lvl="1" indent="-457200">
              <a:buFont typeface="+mj-lt"/>
              <a:buAutoNum type="arabicPeriod"/>
            </a:pPr>
            <a:endParaRPr lang="es-GT" sz="2000" dirty="0"/>
          </a:p>
          <a:p>
            <a:endParaRPr lang="en-US" dirty="0"/>
          </a:p>
        </p:txBody>
      </p:sp>
      <p:pic>
        <p:nvPicPr>
          <p:cNvPr id="3" name="Picture 2">
            <a:extLst>
              <a:ext uri="{FF2B5EF4-FFF2-40B4-BE49-F238E27FC236}">
                <a16:creationId xmlns:a16="http://schemas.microsoft.com/office/drawing/2014/main" id="{C551AEB3-D0CD-4D28-8203-9EC7439C540A}"/>
              </a:ext>
            </a:extLst>
          </p:cNvPr>
          <p:cNvPicPr>
            <a:picLocks noChangeAspect="1"/>
          </p:cNvPicPr>
          <p:nvPr/>
        </p:nvPicPr>
        <p:blipFill>
          <a:blip r:embed="rId3"/>
          <a:stretch>
            <a:fillRect/>
          </a:stretch>
        </p:blipFill>
        <p:spPr>
          <a:xfrm>
            <a:off x="1484998" y="2734109"/>
            <a:ext cx="9348101" cy="3598961"/>
          </a:xfrm>
          <a:prstGeom prst="rect">
            <a:avLst/>
          </a:prstGeom>
        </p:spPr>
      </p:pic>
    </p:spTree>
    <p:extLst>
      <p:ext uri="{BB962C8B-B14F-4D97-AF65-F5344CB8AC3E}">
        <p14:creationId xmlns:p14="http://schemas.microsoft.com/office/powerpoint/2010/main" val="3239513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Autoconfiguración Sin Estado</a:t>
            </a:r>
          </a:p>
          <a:p>
            <a:pPr marL="53975" lvl="1" indent="0">
              <a:buNone/>
            </a:pPr>
            <a:r>
              <a:rPr lang="es-GT" sz="2000" dirty="0"/>
              <a:t>Los siguientes pasos se realizan para que </a:t>
            </a:r>
            <a:r>
              <a:rPr lang="es-GT" sz="2000" dirty="0" err="1"/>
              <a:t>que</a:t>
            </a:r>
            <a:r>
              <a:rPr lang="es-GT" sz="2000" dirty="0"/>
              <a:t> se produzca la configuración automática de direcciones:</a:t>
            </a:r>
          </a:p>
          <a:p>
            <a:pPr marL="53975" lvl="1" indent="0">
              <a:buNone/>
            </a:pPr>
            <a:r>
              <a:rPr lang="es-ES" sz="2000" dirty="0"/>
              <a:t>4.    El enrutador IPv6 transmite mensajes RA de confirmación a los hosts. Estos mensajes contienen una lista de prefijos.</a:t>
            </a:r>
          </a:p>
          <a:p>
            <a:pPr marL="511175" lvl="1" indent="-457200">
              <a:buFont typeface="+mj-lt"/>
              <a:buAutoNum type="arabicPeriod"/>
            </a:pPr>
            <a:endParaRPr lang="es-GT" sz="2000" dirty="0"/>
          </a:p>
          <a:p>
            <a:endParaRPr lang="en-US" dirty="0"/>
          </a:p>
        </p:txBody>
      </p:sp>
      <p:pic>
        <p:nvPicPr>
          <p:cNvPr id="5" name="Picture 4">
            <a:extLst>
              <a:ext uri="{FF2B5EF4-FFF2-40B4-BE49-F238E27FC236}">
                <a16:creationId xmlns:a16="http://schemas.microsoft.com/office/drawing/2014/main" id="{7C855388-A882-4D39-AD64-0005D144E48C}"/>
              </a:ext>
            </a:extLst>
          </p:cNvPr>
          <p:cNvPicPr>
            <a:picLocks noChangeAspect="1"/>
          </p:cNvPicPr>
          <p:nvPr/>
        </p:nvPicPr>
        <p:blipFill>
          <a:blip r:embed="rId3"/>
          <a:stretch>
            <a:fillRect/>
          </a:stretch>
        </p:blipFill>
        <p:spPr>
          <a:xfrm>
            <a:off x="1484998" y="2703097"/>
            <a:ext cx="9348101" cy="3662976"/>
          </a:xfrm>
          <a:prstGeom prst="rect">
            <a:avLst/>
          </a:prstGeom>
        </p:spPr>
      </p:pic>
    </p:spTree>
    <p:extLst>
      <p:ext uri="{BB962C8B-B14F-4D97-AF65-F5344CB8AC3E}">
        <p14:creationId xmlns:p14="http://schemas.microsoft.com/office/powerpoint/2010/main" val="2160968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Autoconfiguración Sin Estado</a:t>
            </a:r>
          </a:p>
          <a:p>
            <a:pPr marL="53975" lvl="1" indent="0">
              <a:buNone/>
            </a:pPr>
            <a:r>
              <a:rPr lang="es-GT" sz="2000" dirty="0"/>
              <a:t>Los siguientes pasos se realizan para que </a:t>
            </a:r>
            <a:r>
              <a:rPr lang="es-GT" sz="2000" dirty="0" err="1"/>
              <a:t>que</a:t>
            </a:r>
            <a:r>
              <a:rPr lang="es-GT" sz="2000" dirty="0"/>
              <a:t> se produzca la configuración automática de direcciones:</a:t>
            </a:r>
          </a:p>
          <a:p>
            <a:pPr marL="53975" lvl="1" indent="0">
              <a:buNone/>
            </a:pPr>
            <a:r>
              <a:rPr lang="es-ES" sz="2000" dirty="0"/>
              <a:t>5.   Los hosts usan los prefijos para realizar la configuración automática.</a:t>
            </a:r>
            <a:endParaRPr lang="en-US" sz="2000" dirty="0"/>
          </a:p>
          <a:p>
            <a:pPr marL="511175" lvl="1" indent="-457200">
              <a:buFont typeface="+mj-lt"/>
              <a:buAutoNum type="arabicPeriod"/>
            </a:pPr>
            <a:endParaRPr lang="es-GT" sz="2000" dirty="0"/>
          </a:p>
          <a:p>
            <a:endParaRPr lang="en-US" dirty="0"/>
          </a:p>
        </p:txBody>
      </p:sp>
      <p:pic>
        <p:nvPicPr>
          <p:cNvPr id="3" name="Picture 2">
            <a:extLst>
              <a:ext uri="{FF2B5EF4-FFF2-40B4-BE49-F238E27FC236}">
                <a16:creationId xmlns:a16="http://schemas.microsoft.com/office/drawing/2014/main" id="{2FCCF7B9-F5B3-4142-931D-A2F76F3106C0}"/>
              </a:ext>
            </a:extLst>
          </p:cNvPr>
          <p:cNvPicPr>
            <a:picLocks noChangeAspect="1"/>
          </p:cNvPicPr>
          <p:nvPr/>
        </p:nvPicPr>
        <p:blipFill>
          <a:blip r:embed="rId3"/>
          <a:stretch>
            <a:fillRect/>
          </a:stretch>
        </p:blipFill>
        <p:spPr>
          <a:xfrm>
            <a:off x="1474829" y="2719170"/>
            <a:ext cx="9337932" cy="3646903"/>
          </a:xfrm>
          <a:prstGeom prst="rect">
            <a:avLst/>
          </a:prstGeom>
        </p:spPr>
      </p:pic>
    </p:spTree>
    <p:extLst>
      <p:ext uri="{BB962C8B-B14F-4D97-AF65-F5344CB8AC3E}">
        <p14:creationId xmlns:p14="http://schemas.microsoft.com/office/powerpoint/2010/main" val="711120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Autoconfiguración Con Estado</a:t>
            </a:r>
          </a:p>
          <a:p>
            <a:pPr lvl="1"/>
            <a:r>
              <a:rPr lang="es-GT" sz="2000" dirty="0"/>
              <a:t>Habilitar DHCP para configurar la asignación de direcciones</a:t>
            </a:r>
          </a:p>
          <a:p>
            <a:pPr lvl="1"/>
            <a:r>
              <a:rPr lang="es-GT" sz="2000" dirty="0"/>
              <a:t>También conocido como DHCPv6 con estado in RFC 3315</a:t>
            </a:r>
          </a:p>
          <a:p>
            <a:endParaRPr lang="en-US" dirty="0"/>
          </a:p>
        </p:txBody>
      </p:sp>
      <p:grpSp>
        <p:nvGrpSpPr>
          <p:cNvPr id="5" name="Group 4">
            <a:extLst>
              <a:ext uri="{FF2B5EF4-FFF2-40B4-BE49-F238E27FC236}">
                <a16:creationId xmlns:a16="http://schemas.microsoft.com/office/drawing/2014/main" id="{C9598850-DEA4-46CA-B345-5B325697DCE9}"/>
              </a:ext>
            </a:extLst>
          </p:cNvPr>
          <p:cNvGrpSpPr/>
          <p:nvPr/>
        </p:nvGrpSpPr>
        <p:grpSpPr>
          <a:xfrm>
            <a:off x="2129155" y="2593319"/>
            <a:ext cx="7613190" cy="3756681"/>
            <a:chOff x="1873710" y="2336203"/>
            <a:chExt cx="7613190" cy="3756681"/>
          </a:xfrm>
        </p:grpSpPr>
        <p:sp>
          <p:nvSpPr>
            <p:cNvPr id="7" name="Freeform: Shape 6">
              <a:extLst>
                <a:ext uri="{FF2B5EF4-FFF2-40B4-BE49-F238E27FC236}">
                  <a16:creationId xmlns:a16="http://schemas.microsoft.com/office/drawing/2014/main" id="{092511EF-160C-46AF-9696-70CDF7F5A530}"/>
                </a:ext>
              </a:extLst>
            </p:cNvPr>
            <p:cNvSpPr/>
            <p:nvPr/>
          </p:nvSpPr>
          <p:spPr>
            <a:xfrm>
              <a:off x="5935751" y="3093002"/>
              <a:ext cx="2224013" cy="771971"/>
            </a:xfrm>
            <a:custGeom>
              <a:avLst/>
              <a:gdLst/>
              <a:ahLst/>
              <a:cxnLst/>
              <a:rect l="0" t="0" r="0" b="0"/>
              <a:pathLst>
                <a:path>
                  <a:moveTo>
                    <a:pt x="0" y="0"/>
                  </a:moveTo>
                  <a:lnTo>
                    <a:pt x="0" y="385985"/>
                  </a:lnTo>
                  <a:lnTo>
                    <a:pt x="2224013" y="385985"/>
                  </a:lnTo>
                  <a:lnTo>
                    <a:pt x="2224013" y="771971"/>
                  </a:lnTo>
                </a:path>
              </a:pathLst>
            </a:custGeom>
            <a:noFill/>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 name="Freeform: Shape 8">
              <a:extLst>
                <a:ext uri="{FF2B5EF4-FFF2-40B4-BE49-F238E27FC236}">
                  <a16:creationId xmlns:a16="http://schemas.microsoft.com/office/drawing/2014/main" id="{DF3FB308-167C-468B-92C7-4A5BEC2485B9}"/>
                </a:ext>
              </a:extLst>
            </p:cNvPr>
            <p:cNvSpPr/>
            <p:nvPr/>
          </p:nvSpPr>
          <p:spPr>
            <a:xfrm>
              <a:off x="3711737" y="3093002"/>
              <a:ext cx="2224013" cy="771971"/>
            </a:xfrm>
            <a:custGeom>
              <a:avLst/>
              <a:gdLst/>
              <a:ahLst/>
              <a:cxnLst/>
              <a:rect l="0" t="0" r="0" b="0"/>
              <a:pathLst>
                <a:path>
                  <a:moveTo>
                    <a:pt x="2224013" y="0"/>
                  </a:moveTo>
                  <a:lnTo>
                    <a:pt x="2224013" y="385985"/>
                  </a:lnTo>
                  <a:lnTo>
                    <a:pt x="0" y="385985"/>
                  </a:lnTo>
                  <a:lnTo>
                    <a:pt x="0" y="771971"/>
                  </a:lnTo>
                </a:path>
              </a:pathLst>
            </a:custGeom>
            <a:noFill/>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Shape 9">
              <a:extLst>
                <a:ext uri="{FF2B5EF4-FFF2-40B4-BE49-F238E27FC236}">
                  <a16:creationId xmlns:a16="http://schemas.microsoft.com/office/drawing/2014/main" id="{F3E7E0A8-9D3E-4963-BFED-F504D09CB7A2}"/>
                </a:ext>
              </a:extLst>
            </p:cNvPr>
            <p:cNvSpPr/>
            <p:nvPr/>
          </p:nvSpPr>
          <p:spPr>
            <a:xfrm>
              <a:off x="4441311" y="2336203"/>
              <a:ext cx="2988877" cy="754069"/>
            </a:xfrm>
            <a:custGeom>
              <a:avLst/>
              <a:gdLst>
                <a:gd name="connsiteX0" fmla="*/ 0 w 3676054"/>
                <a:gd name="connsiteY0" fmla="*/ 0 h 1838027"/>
                <a:gd name="connsiteX1" fmla="*/ 3676054 w 3676054"/>
                <a:gd name="connsiteY1" fmla="*/ 0 h 1838027"/>
                <a:gd name="connsiteX2" fmla="*/ 3676054 w 3676054"/>
                <a:gd name="connsiteY2" fmla="*/ 1838027 h 1838027"/>
                <a:gd name="connsiteX3" fmla="*/ 0 w 3676054"/>
                <a:gd name="connsiteY3" fmla="*/ 1838027 h 1838027"/>
                <a:gd name="connsiteX4" fmla="*/ 0 w 3676054"/>
                <a:gd name="connsiteY4" fmla="*/ 0 h 1838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6054" h="1838027">
                  <a:moveTo>
                    <a:pt x="0" y="0"/>
                  </a:moveTo>
                  <a:lnTo>
                    <a:pt x="3676054" y="0"/>
                  </a:lnTo>
                  <a:lnTo>
                    <a:pt x="3676054" y="1838027"/>
                  </a:lnTo>
                  <a:lnTo>
                    <a:pt x="0" y="1838027"/>
                  </a:lnTo>
                  <a:lnTo>
                    <a:pt x="0" y="0"/>
                  </a:lnTo>
                  <a:close/>
                </a:path>
              </a:pathLst>
            </a:custGeom>
            <a:solidFill>
              <a:srgbClr val="83B134"/>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s-GT" sz="2000" kern="1200" dirty="0"/>
                <a:t>Asignación de Direcciones</a:t>
              </a:r>
              <a:endParaRPr lang="en-US" sz="2000" kern="1200" dirty="0"/>
            </a:p>
          </p:txBody>
        </p:sp>
        <p:sp>
          <p:nvSpPr>
            <p:cNvPr id="11" name="Freeform: Shape 10">
              <a:extLst>
                <a:ext uri="{FF2B5EF4-FFF2-40B4-BE49-F238E27FC236}">
                  <a16:creationId xmlns:a16="http://schemas.microsoft.com/office/drawing/2014/main" id="{E9562542-1E89-4F54-AC54-88E250655B96}"/>
                </a:ext>
              </a:extLst>
            </p:cNvPr>
            <p:cNvSpPr/>
            <p:nvPr/>
          </p:nvSpPr>
          <p:spPr>
            <a:xfrm>
              <a:off x="4441311" y="5338815"/>
              <a:ext cx="2988877" cy="754069"/>
            </a:xfrm>
            <a:custGeom>
              <a:avLst/>
              <a:gdLst>
                <a:gd name="connsiteX0" fmla="*/ 0 w 3676054"/>
                <a:gd name="connsiteY0" fmla="*/ 0 h 1838027"/>
                <a:gd name="connsiteX1" fmla="*/ 3676054 w 3676054"/>
                <a:gd name="connsiteY1" fmla="*/ 0 h 1838027"/>
                <a:gd name="connsiteX2" fmla="*/ 3676054 w 3676054"/>
                <a:gd name="connsiteY2" fmla="*/ 1838027 h 1838027"/>
                <a:gd name="connsiteX3" fmla="*/ 0 w 3676054"/>
                <a:gd name="connsiteY3" fmla="*/ 1838027 h 1838027"/>
                <a:gd name="connsiteX4" fmla="*/ 0 w 3676054"/>
                <a:gd name="connsiteY4" fmla="*/ 0 h 1838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6054" h="1838027">
                  <a:moveTo>
                    <a:pt x="0" y="0"/>
                  </a:moveTo>
                  <a:lnTo>
                    <a:pt x="3676054" y="0"/>
                  </a:lnTo>
                  <a:lnTo>
                    <a:pt x="3676054" y="1838027"/>
                  </a:lnTo>
                  <a:lnTo>
                    <a:pt x="0" y="1838027"/>
                  </a:lnTo>
                  <a:lnTo>
                    <a:pt x="0" y="0"/>
                  </a:lnTo>
                  <a:close/>
                </a:path>
              </a:pathLst>
            </a:custGeom>
            <a:solidFill>
              <a:srgbClr val="009F77"/>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s-GT" sz="2000" kern="1200" dirty="0"/>
                <a:t>Métodos de Configuración Con Estado (</a:t>
              </a:r>
              <a:r>
                <a:rPr lang="es-GT" sz="2000" kern="1200" dirty="0" err="1"/>
                <a:t>statefull</a:t>
              </a:r>
              <a:r>
                <a:rPr lang="es-GT" sz="2000" dirty="0"/>
                <a:t>)</a:t>
              </a:r>
              <a:endParaRPr lang="en-US" sz="2000" kern="1200" dirty="0"/>
            </a:p>
          </p:txBody>
        </p:sp>
        <p:sp>
          <p:nvSpPr>
            <p:cNvPr id="12" name="Freeform: Shape 11">
              <a:extLst>
                <a:ext uri="{FF2B5EF4-FFF2-40B4-BE49-F238E27FC236}">
                  <a16:creationId xmlns:a16="http://schemas.microsoft.com/office/drawing/2014/main" id="{91656EF0-7761-4C99-B5B4-7A5961AD7ECB}"/>
                </a:ext>
              </a:extLst>
            </p:cNvPr>
            <p:cNvSpPr/>
            <p:nvPr/>
          </p:nvSpPr>
          <p:spPr>
            <a:xfrm>
              <a:off x="3687923" y="4561198"/>
              <a:ext cx="2224013" cy="771971"/>
            </a:xfrm>
            <a:custGeom>
              <a:avLst/>
              <a:gdLst/>
              <a:ahLst/>
              <a:cxnLst/>
              <a:rect l="0" t="0" r="0" b="0"/>
              <a:pathLst>
                <a:path>
                  <a:moveTo>
                    <a:pt x="0" y="0"/>
                  </a:moveTo>
                  <a:lnTo>
                    <a:pt x="0" y="385985"/>
                  </a:lnTo>
                  <a:lnTo>
                    <a:pt x="2224013" y="385985"/>
                  </a:lnTo>
                  <a:lnTo>
                    <a:pt x="2224013" y="771971"/>
                  </a:lnTo>
                </a:path>
              </a:pathLst>
            </a:custGeom>
            <a:noFill/>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3" name="Freeform: Shape 12">
              <a:extLst>
                <a:ext uri="{FF2B5EF4-FFF2-40B4-BE49-F238E27FC236}">
                  <a16:creationId xmlns:a16="http://schemas.microsoft.com/office/drawing/2014/main" id="{334F30CD-9962-441E-9B08-80F3F53EC03F}"/>
                </a:ext>
              </a:extLst>
            </p:cNvPr>
            <p:cNvSpPr/>
            <p:nvPr/>
          </p:nvSpPr>
          <p:spPr>
            <a:xfrm>
              <a:off x="5911936" y="4551673"/>
              <a:ext cx="2224013" cy="771971"/>
            </a:xfrm>
            <a:custGeom>
              <a:avLst/>
              <a:gdLst/>
              <a:ahLst/>
              <a:cxnLst/>
              <a:rect l="0" t="0" r="0" b="0"/>
              <a:pathLst>
                <a:path>
                  <a:moveTo>
                    <a:pt x="2224013" y="0"/>
                  </a:moveTo>
                  <a:lnTo>
                    <a:pt x="2224013" y="385985"/>
                  </a:lnTo>
                  <a:lnTo>
                    <a:pt x="0" y="385985"/>
                  </a:lnTo>
                  <a:lnTo>
                    <a:pt x="0" y="771971"/>
                  </a:lnTo>
                </a:path>
              </a:pathLst>
            </a:custGeom>
            <a:noFill/>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EA141230-8B9F-4600-98C5-BC3BE954925C}"/>
                </a:ext>
              </a:extLst>
            </p:cNvPr>
            <p:cNvSpPr/>
            <p:nvPr/>
          </p:nvSpPr>
          <p:spPr>
            <a:xfrm>
              <a:off x="6321736" y="3864974"/>
              <a:ext cx="3165164" cy="771971"/>
            </a:xfrm>
            <a:custGeom>
              <a:avLst/>
              <a:gdLst>
                <a:gd name="connsiteX0" fmla="*/ 0 w 3676054"/>
                <a:gd name="connsiteY0" fmla="*/ 0 h 1838027"/>
                <a:gd name="connsiteX1" fmla="*/ 3676054 w 3676054"/>
                <a:gd name="connsiteY1" fmla="*/ 0 h 1838027"/>
                <a:gd name="connsiteX2" fmla="*/ 3676054 w 3676054"/>
                <a:gd name="connsiteY2" fmla="*/ 1838027 h 1838027"/>
                <a:gd name="connsiteX3" fmla="*/ 0 w 3676054"/>
                <a:gd name="connsiteY3" fmla="*/ 1838027 h 1838027"/>
                <a:gd name="connsiteX4" fmla="*/ 0 w 3676054"/>
                <a:gd name="connsiteY4" fmla="*/ 0 h 1838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6054" h="1838027">
                  <a:moveTo>
                    <a:pt x="0" y="0"/>
                  </a:moveTo>
                  <a:lnTo>
                    <a:pt x="3676054" y="0"/>
                  </a:lnTo>
                  <a:lnTo>
                    <a:pt x="3676054" y="1838027"/>
                  </a:lnTo>
                  <a:lnTo>
                    <a:pt x="0" y="1838027"/>
                  </a:lnTo>
                  <a:lnTo>
                    <a:pt x="0" y="0"/>
                  </a:lnTo>
                  <a:close/>
                </a:path>
              </a:pathLst>
            </a:custGeom>
            <a:solidFill>
              <a:srgbClr val="0097A4"/>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s-GT" sz="2000" kern="1200" dirty="0"/>
                <a:t>DHCP</a:t>
              </a:r>
              <a:endParaRPr lang="en-US" sz="2000" kern="1200" dirty="0"/>
            </a:p>
          </p:txBody>
        </p:sp>
        <p:sp>
          <p:nvSpPr>
            <p:cNvPr id="15" name="Freeform: Shape 14">
              <a:extLst>
                <a:ext uri="{FF2B5EF4-FFF2-40B4-BE49-F238E27FC236}">
                  <a16:creationId xmlns:a16="http://schemas.microsoft.com/office/drawing/2014/main" id="{62544AFC-D0A7-4366-82E3-A6711B2CBC85}"/>
                </a:ext>
              </a:extLst>
            </p:cNvPr>
            <p:cNvSpPr/>
            <p:nvPr/>
          </p:nvSpPr>
          <p:spPr>
            <a:xfrm>
              <a:off x="1873710" y="3864974"/>
              <a:ext cx="3012764" cy="771971"/>
            </a:xfrm>
            <a:custGeom>
              <a:avLst/>
              <a:gdLst>
                <a:gd name="connsiteX0" fmla="*/ 0 w 3676054"/>
                <a:gd name="connsiteY0" fmla="*/ 0 h 1838027"/>
                <a:gd name="connsiteX1" fmla="*/ 3676054 w 3676054"/>
                <a:gd name="connsiteY1" fmla="*/ 0 h 1838027"/>
                <a:gd name="connsiteX2" fmla="*/ 3676054 w 3676054"/>
                <a:gd name="connsiteY2" fmla="*/ 1838027 h 1838027"/>
                <a:gd name="connsiteX3" fmla="*/ 0 w 3676054"/>
                <a:gd name="connsiteY3" fmla="*/ 1838027 h 1838027"/>
                <a:gd name="connsiteX4" fmla="*/ 0 w 3676054"/>
                <a:gd name="connsiteY4" fmla="*/ 0 h 1838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6054" h="1838027">
                  <a:moveTo>
                    <a:pt x="0" y="0"/>
                  </a:moveTo>
                  <a:lnTo>
                    <a:pt x="3676054" y="0"/>
                  </a:lnTo>
                  <a:lnTo>
                    <a:pt x="3676054" y="1838027"/>
                  </a:lnTo>
                  <a:lnTo>
                    <a:pt x="0" y="1838027"/>
                  </a:lnTo>
                  <a:lnTo>
                    <a:pt x="0" y="0"/>
                  </a:lnTo>
                  <a:close/>
                </a:path>
              </a:pathLst>
            </a:custGeom>
            <a:solidFill>
              <a:srgbClr val="0097A4"/>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s-GT" sz="2000" kern="1200" dirty="0" err="1"/>
                <a:t>Asignacion</a:t>
              </a:r>
              <a:r>
                <a:rPr lang="es-GT" sz="2000" kern="1200" dirty="0"/>
                <a:t> de </a:t>
              </a:r>
              <a:r>
                <a:rPr lang="es-GT" sz="2000" kern="1200" dirty="0" err="1"/>
                <a:t>Direcciónes</a:t>
              </a:r>
              <a:r>
                <a:rPr lang="es-GT" sz="2000" kern="1200" dirty="0"/>
                <a:t> Estáticas</a:t>
              </a:r>
              <a:endParaRPr lang="en-US" sz="2000" kern="1200" dirty="0"/>
            </a:p>
          </p:txBody>
        </p:sp>
      </p:grpSp>
    </p:spTree>
    <p:extLst>
      <p:ext uri="{BB962C8B-B14F-4D97-AF65-F5344CB8AC3E}">
        <p14:creationId xmlns:p14="http://schemas.microsoft.com/office/powerpoint/2010/main" val="1786615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Autoconfiguración Con Estado</a:t>
            </a:r>
          </a:p>
          <a:p>
            <a:pPr lvl="1"/>
            <a:r>
              <a:rPr lang="es-GT" sz="2000" dirty="0"/>
              <a:t>Habilitar DHCP para configurar la asignación de direcciones</a:t>
            </a:r>
          </a:p>
          <a:p>
            <a:pPr lvl="1"/>
            <a:r>
              <a:rPr lang="es-GT" sz="2000" dirty="0"/>
              <a:t>También conocido como DHCPv6 con estado in RFC 3315</a:t>
            </a:r>
          </a:p>
          <a:p>
            <a:endParaRPr lang="en-US" dirty="0"/>
          </a:p>
        </p:txBody>
      </p:sp>
      <p:graphicFrame>
        <p:nvGraphicFramePr>
          <p:cNvPr id="2" name="Diagram 1">
            <a:extLst>
              <a:ext uri="{FF2B5EF4-FFF2-40B4-BE49-F238E27FC236}">
                <a16:creationId xmlns:a16="http://schemas.microsoft.com/office/drawing/2014/main" id="{BED41637-C1D6-4183-98DC-6548A5B4D08A}"/>
              </a:ext>
            </a:extLst>
          </p:cNvPr>
          <p:cNvGraphicFramePr/>
          <p:nvPr>
            <p:extLst>
              <p:ext uri="{D42A27DB-BD31-4B8C-83A1-F6EECF244321}">
                <p14:modId xmlns:p14="http://schemas.microsoft.com/office/powerpoint/2010/main" val="1926913551"/>
              </p:ext>
            </p:extLst>
          </p:nvPr>
        </p:nvGraphicFramePr>
        <p:xfrm>
          <a:off x="2076450" y="2434284"/>
          <a:ext cx="8449339" cy="35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5541A3B6-3F72-4A58-9D77-BBB88FFBFD02}"/>
              </a:ext>
            </a:extLst>
          </p:cNvPr>
          <p:cNvSpPr txBox="1"/>
          <p:nvPr/>
        </p:nvSpPr>
        <p:spPr>
          <a:xfrm>
            <a:off x="1838324" y="6061187"/>
            <a:ext cx="8925589" cy="400110"/>
          </a:xfrm>
          <a:prstGeom prst="rect">
            <a:avLst/>
          </a:prstGeom>
          <a:solidFill>
            <a:srgbClr val="0097A4"/>
          </a:solidFill>
        </p:spPr>
        <p:txBody>
          <a:bodyPr wrap="square">
            <a:spAutoFit/>
          </a:bodyPr>
          <a:lstStyle/>
          <a:p>
            <a:r>
              <a:rPr lang="es-ES" sz="2000" dirty="0">
                <a:solidFill>
                  <a:schemeClr val="bg1"/>
                </a:solidFill>
              </a:rPr>
              <a:t>DHCPv6 y DHCPv4 son independientes y requieren configuraciones separadas</a:t>
            </a:r>
            <a:endParaRPr lang="en-US" sz="2000" dirty="0">
              <a:solidFill>
                <a:schemeClr val="bg1"/>
              </a:solidFill>
            </a:endParaRPr>
          </a:p>
        </p:txBody>
      </p:sp>
    </p:spTree>
    <p:extLst>
      <p:ext uri="{BB962C8B-B14F-4D97-AF65-F5344CB8AC3E}">
        <p14:creationId xmlns:p14="http://schemas.microsoft.com/office/powerpoint/2010/main" val="40681130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a:xfrm>
            <a:off x="504161" y="1364512"/>
            <a:ext cx="11422821" cy="4351338"/>
          </a:xfrm>
        </p:spPr>
        <p:txBody>
          <a:bodyPr/>
          <a:lstStyle/>
          <a:p>
            <a:r>
              <a:rPr lang="es-GT" dirty="0"/>
              <a:t>Ejemplo de Configuración de Interfaz</a:t>
            </a:r>
          </a:p>
          <a:p>
            <a:pPr lvl="1"/>
            <a:r>
              <a:rPr lang="es-GT" sz="2000" dirty="0"/>
              <a:t>Las direcciones locales únicas se cubren en el RFC 4193 (</a:t>
            </a:r>
            <a:r>
              <a:rPr lang="es-GT" sz="2000" dirty="0" err="1"/>
              <a:t>Unique</a:t>
            </a:r>
            <a:r>
              <a:rPr lang="es-GT" sz="2000" dirty="0"/>
              <a:t> Local IPv6 </a:t>
            </a:r>
            <a:r>
              <a:rPr lang="es-GT" sz="2000" dirty="0" err="1"/>
              <a:t>Unicast</a:t>
            </a:r>
            <a:r>
              <a:rPr lang="es-GT" sz="2000" dirty="0"/>
              <a:t> </a:t>
            </a:r>
            <a:r>
              <a:rPr lang="es-GT" sz="2000" dirty="0" err="1"/>
              <a:t>Addresses</a:t>
            </a:r>
            <a:r>
              <a:rPr lang="es-GT" sz="2000" dirty="0"/>
              <a:t>=</a:t>
            </a:r>
          </a:p>
          <a:p>
            <a:endParaRPr lang="en-US" dirty="0"/>
          </a:p>
        </p:txBody>
      </p:sp>
      <p:pic>
        <p:nvPicPr>
          <p:cNvPr id="3" name="Picture 2">
            <a:extLst>
              <a:ext uri="{FF2B5EF4-FFF2-40B4-BE49-F238E27FC236}">
                <a16:creationId xmlns:a16="http://schemas.microsoft.com/office/drawing/2014/main" id="{A89FAFD6-F187-4360-86BF-025F4819BE60}"/>
              </a:ext>
            </a:extLst>
          </p:cNvPr>
          <p:cNvPicPr>
            <a:picLocks noChangeAspect="1"/>
          </p:cNvPicPr>
          <p:nvPr/>
        </p:nvPicPr>
        <p:blipFill>
          <a:blip r:embed="rId3"/>
          <a:stretch>
            <a:fillRect/>
          </a:stretch>
        </p:blipFill>
        <p:spPr>
          <a:xfrm>
            <a:off x="1246743" y="3194587"/>
            <a:ext cx="9698513" cy="3552288"/>
          </a:xfrm>
          <a:prstGeom prst="rect">
            <a:avLst/>
          </a:prstGeom>
        </p:spPr>
      </p:pic>
      <p:pic>
        <p:nvPicPr>
          <p:cNvPr id="7" name="Picture 6">
            <a:extLst>
              <a:ext uri="{FF2B5EF4-FFF2-40B4-BE49-F238E27FC236}">
                <a16:creationId xmlns:a16="http://schemas.microsoft.com/office/drawing/2014/main" id="{A6548E76-0577-4478-9A22-86FB9F7BE715}"/>
              </a:ext>
            </a:extLst>
          </p:cNvPr>
          <p:cNvPicPr>
            <a:picLocks noChangeAspect="1"/>
          </p:cNvPicPr>
          <p:nvPr/>
        </p:nvPicPr>
        <p:blipFill>
          <a:blip r:embed="rId4"/>
          <a:stretch>
            <a:fillRect/>
          </a:stretch>
        </p:blipFill>
        <p:spPr>
          <a:xfrm>
            <a:off x="1126528" y="2258934"/>
            <a:ext cx="9818728" cy="3234554"/>
          </a:xfrm>
          <a:prstGeom prst="rect">
            <a:avLst/>
          </a:prstGeom>
        </p:spPr>
      </p:pic>
    </p:spTree>
    <p:extLst>
      <p:ext uri="{BB962C8B-B14F-4D97-AF65-F5344CB8AC3E}">
        <p14:creationId xmlns:p14="http://schemas.microsoft.com/office/powerpoint/2010/main" val="161012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Ejemplo de Verificación de Interfaces</a:t>
            </a:r>
          </a:p>
          <a:p>
            <a:pPr lvl="1"/>
            <a:r>
              <a:rPr lang="es-ES" dirty="0"/>
              <a:t>Utilice el comando </a:t>
            </a:r>
            <a:r>
              <a:rPr lang="es-ES" b="1" dirty="0"/>
              <a:t>show interface terse</a:t>
            </a:r>
            <a:r>
              <a:rPr lang="es-ES" dirty="0"/>
              <a:t> para verificar el estado de la interfaz y los detalles básicos.</a:t>
            </a:r>
            <a:endParaRPr lang="es-GT" dirty="0"/>
          </a:p>
          <a:p>
            <a:endParaRPr lang="en-US" dirty="0"/>
          </a:p>
        </p:txBody>
      </p:sp>
      <p:pic>
        <p:nvPicPr>
          <p:cNvPr id="3" name="Picture 2">
            <a:extLst>
              <a:ext uri="{FF2B5EF4-FFF2-40B4-BE49-F238E27FC236}">
                <a16:creationId xmlns:a16="http://schemas.microsoft.com/office/drawing/2014/main" id="{7F97AA39-B248-4DB9-9DA6-521555C737BF}"/>
              </a:ext>
            </a:extLst>
          </p:cNvPr>
          <p:cNvPicPr>
            <a:picLocks noChangeAspect="1"/>
          </p:cNvPicPr>
          <p:nvPr/>
        </p:nvPicPr>
        <p:blipFill>
          <a:blip r:embed="rId3"/>
          <a:stretch>
            <a:fillRect/>
          </a:stretch>
        </p:blipFill>
        <p:spPr>
          <a:xfrm>
            <a:off x="2217359" y="2607085"/>
            <a:ext cx="7352267" cy="3966865"/>
          </a:xfrm>
          <a:prstGeom prst="rect">
            <a:avLst/>
          </a:prstGeom>
        </p:spPr>
      </p:pic>
      <p:pic>
        <p:nvPicPr>
          <p:cNvPr id="7" name="Picture 6">
            <a:extLst>
              <a:ext uri="{FF2B5EF4-FFF2-40B4-BE49-F238E27FC236}">
                <a16:creationId xmlns:a16="http://schemas.microsoft.com/office/drawing/2014/main" id="{523FAB3A-FCA3-4783-B3A2-6AA66709AAFB}"/>
              </a:ext>
            </a:extLst>
          </p:cNvPr>
          <p:cNvPicPr>
            <a:picLocks noChangeAspect="1"/>
          </p:cNvPicPr>
          <p:nvPr/>
        </p:nvPicPr>
        <p:blipFill>
          <a:blip r:embed="rId4"/>
          <a:stretch>
            <a:fillRect/>
          </a:stretch>
        </p:blipFill>
        <p:spPr>
          <a:xfrm>
            <a:off x="2217359" y="2607085"/>
            <a:ext cx="7568167" cy="3932859"/>
          </a:xfrm>
          <a:prstGeom prst="rect">
            <a:avLst/>
          </a:prstGeom>
        </p:spPr>
      </p:pic>
    </p:spTree>
    <p:extLst>
      <p:ext uri="{BB962C8B-B14F-4D97-AF65-F5344CB8AC3E}">
        <p14:creationId xmlns:p14="http://schemas.microsoft.com/office/powerpoint/2010/main" val="276478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Desplegando información de enrutamiento IPv6</a:t>
            </a:r>
          </a:p>
          <a:p>
            <a:pPr lvl="1"/>
            <a:r>
              <a:rPr lang="es-ES" sz="2000" dirty="0"/>
              <a:t>Utilice el comando show </a:t>
            </a:r>
            <a:r>
              <a:rPr lang="es-ES" sz="2000" dirty="0" err="1"/>
              <a:t>route</a:t>
            </a:r>
            <a:r>
              <a:rPr lang="es-ES" sz="2000" dirty="0"/>
              <a:t> table inet6.0 para verificar el contenido de la tabla de enrutamiento en IPv6.</a:t>
            </a:r>
            <a:r>
              <a:rPr lang="es-ES" dirty="0"/>
              <a:t> </a:t>
            </a:r>
            <a:endParaRPr lang="es-GT" dirty="0"/>
          </a:p>
          <a:p>
            <a:endParaRPr lang="en-US" dirty="0"/>
          </a:p>
        </p:txBody>
      </p:sp>
      <p:pic>
        <p:nvPicPr>
          <p:cNvPr id="3" name="Picture 2">
            <a:extLst>
              <a:ext uri="{FF2B5EF4-FFF2-40B4-BE49-F238E27FC236}">
                <a16:creationId xmlns:a16="http://schemas.microsoft.com/office/drawing/2014/main" id="{7B84EC41-006D-4946-A63B-2911F828B9F0}"/>
              </a:ext>
            </a:extLst>
          </p:cNvPr>
          <p:cNvPicPr>
            <a:picLocks noChangeAspect="1"/>
          </p:cNvPicPr>
          <p:nvPr/>
        </p:nvPicPr>
        <p:blipFill>
          <a:blip r:embed="rId3"/>
          <a:stretch>
            <a:fillRect/>
          </a:stretch>
        </p:blipFill>
        <p:spPr>
          <a:xfrm>
            <a:off x="2679343" y="2716560"/>
            <a:ext cx="6998597" cy="3760440"/>
          </a:xfrm>
          <a:prstGeom prst="rect">
            <a:avLst/>
          </a:prstGeom>
        </p:spPr>
      </p:pic>
      <p:pic>
        <p:nvPicPr>
          <p:cNvPr id="7" name="Picture 6">
            <a:extLst>
              <a:ext uri="{FF2B5EF4-FFF2-40B4-BE49-F238E27FC236}">
                <a16:creationId xmlns:a16="http://schemas.microsoft.com/office/drawing/2014/main" id="{6DBDA797-2950-4C80-B93F-30E95B4A0FBD}"/>
              </a:ext>
            </a:extLst>
          </p:cNvPr>
          <p:cNvPicPr>
            <a:picLocks noChangeAspect="1"/>
          </p:cNvPicPr>
          <p:nvPr/>
        </p:nvPicPr>
        <p:blipFill>
          <a:blip r:embed="rId4"/>
          <a:stretch>
            <a:fillRect/>
          </a:stretch>
        </p:blipFill>
        <p:spPr>
          <a:xfrm>
            <a:off x="220520" y="2602260"/>
            <a:ext cx="11888502" cy="3971690"/>
          </a:xfrm>
          <a:prstGeom prst="rect">
            <a:avLst/>
          </a:prstGeom>
        </p:spPr>
      </p:pic>
      <p:pic>
        <p:nvPicPr>
          <p:cNvPr id="10" name="Picture 9">
            <a:extLst>
              <a:ext uri="{FF2B5EF4-FFF2-40B4-BE49-F238E27FC236}">
                <a16:creationId xmlns:a16="http://schemas.microsoft.com/office/drawing/2014/main" id="{F24C6C89-B05B-4460-8078-A9E270FE25F8}"/>
              </a:ext>
            </a:extLst>
          </p:cNvPr>
          <p:cNvPicPr>
            <a:picLocks noChangeAspect="1"/>
          </p:cNvPicPr>
          <p:nvPr/>
        </p:nvPicPr>
        <p:blipFill>
          <a:blip r:embed="rId5">
            <a:alphaModFix/>
          </a:blip>
          <a:stretch>
            <a:fillRect/>
          </a:stretch>
        </p:blipFill>
        <p:spPr>
          <a:xfrm>
            <a:off x="290418" y="2720585"/>
            <a:ext cx="11681062" cy="3819812"/>
          </a:xfrm>
          <a:prstGeom prst="rect">
            <a:avLst/>
          </a:prstGeom>
        </p:spPr>
      </p:pic>
    </p:spTree>
    <p:extLst>
      <p:ext uri="{BB962C8B-B14F-4D97-AF65-F5344CB8AC3E}">
        <p14:creationId xmlns:p14="http://schemas.microsoft.com/office/powerpoint/2010/main" val="156287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Desplegando la lista de vecinos IPv6</a:t>
            </a:r>
          </a:p>
          <a:p>
            <a:pPr lvl="1"/>
            <a:r>
              <a:rPr lang="es-ES" sz="2000" dirty="0"/>
              <a:t>Use el comando ping seguido del comando show ipv6 </a:t>
            </a:r>
            <a:r>
              <a:rPr lang="es-ES" sz="2000" dirty="0" err="1"/>
              <a:t>neighbours</a:t>
            </a:r>
            <a:r>
              <a:rPr lang="es-ES" sz="2000" dirty="0"/>
              <a:t> para aprender y luego mostrar los vecinos.</a:t>
            </a:r>
            <a:endParaRPr lang="en-US" sz="2000" dirty="0"/>
          </a:p>
        </p:txBody>
      </p:sp>
      <p:pic>
        <p:nvPicPr>
          <p:cNvPr id="3" name="Picture 2">
            <a:extLst>
              <a:ext uri="{FF2B5EF4-FFF2-40B4-BE49-F238E27FC236}">
                <a16:creationId xmlns:a16="http://schemas.microsoft.com/office/drawing/2014/main" id="{1CA9D0A8-46C0-4073-B062-C2A4F6FCB13B}"/>
              </a:ext>
            </a:extLst>
          </p:cNvPr>
          <p:cNvPicPr>
            <a:picLocks noChangeAspect="1"/>
          </p:cNvPicPr>
          <p:nvPr/>
        </p:nvPicPr>
        <p:blipFill>
          <a:blip r:embed="rId3"/>
          <a:stretch>
            <a:fillRect/>
          </a:stretch>
        </p:blipFill>
        <p:spPr>
          <a:xfrm>
            <a:off x="1585273" y="2571658"/>
            <a:ext cx="9021453" cy="4002292"/>
          </a:xfrm>
          <a:prstGeom prst="rect">
            <a:avLst/>
          </a:prstGeom>
        </p:spPr>
      </p:pic>
    </p:spTree>
    <p:extLst>
      <p:ext uri="{BB962C8B-B14F-4D97-AF65-F5344CB8AC3E}">
        <p14:creationId xmlns:p14="http://schemas.microsoft.com/office/powerpoint/2010/main" val="37172325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Direcciones IPv6 </a:t>
            </a:r>
            <a:r>
              <a:rPr lang="es-GT" dirty="0" err="1"/>
              <a:t>Multicast</a:t>
            </a:r>
            <a:endParaRPr lang="es-GT" dirty="0"/>
          </a:p>
          <a:p>
            <a:pPr lvl="1"/>
            <a:r>
              <a:rPr lang="es-ES" sz="2000" dirty="0"/>
              <a:t>Identificador de un conjunto de interfaces que normalmente pertenece a diferentes nodos</a:t>
            </a:r>
          </a:p>
          <a:p>
            <a:pPr lvl="2"/>
            <a:r>
              <a:rPr lang="es-ES" dirty="0"/>
              <a:t>Todos los miembros del grupo de multidifusión procesan un paquete de multidifusión entrante</a:t>
            </a:r>
          </a:p>
          <a:p>
            <a:pPr lvl="2"/>
            <a:r>
              <a:rPr lang="es-ES" dirty="0"/>
              <a:t>Más eficiente que broadcast</a:t>
            </a:r>
          </a:p>
          <a:p>
            <a:pPr lvl="1"/>
            <a:r>
              <a:rPr lang="es-ES" sz="2000" dirty="0"/>
              <a:t>Los paquetes de multidifusión solo los procesan los nodos del grupo de multidifusión</a:t>
            </a:r>
          </a:p>
          <a:p>
            <a:pPr lvl="1"/>
            <a:r>
              <a:rPr lang="es-ES" sz="2000" dirty="0"/>
              <a:t>Los paquetes de multidifusión se pueden reenviar a través de enrutadores</a:t>
            </a:r>
          </a:p>
          <a:p>
            <a:pPr lvl="1"/>
            <a:r>
              <a:rPr lang="es-ES" sz="2000" dirty="0"/>
              <a:t>ICMPv6 se utiliza para la gestión de grupos de multidifusión para optimizar el tráfico de multidifusión</a:t>
            </a:r>
            <a:endParaRPr lang="en-US" sz="2000" dirty="0"/>
          </a:p>
        </p:txBody>
      </p:sp>
    </p:spTree>
    <p:extLst>
      <p:ext uri="{BB962C8B-B14F-4D97-AF65-F5344CB8AC3E}">
        <p14:creationId xmlns:p14="http://schemas.microsoft.com/office/powerpoint/2010/main" val="3072774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IPv4 Versus IPv6</a:t>
            </a:r>
            <a:endParaRPr lang="en-US" dirty="0"/>
          </a:p>
        </p:txBody>
      </p:sp>
      <p:graphicFrame>
        <p:nvGraphicFramePr>
          <p:cNvPr id="3" name="Diagram 2">
            <a:extLst>
              <a:ext uri="{FF2B5EF4-FFF2-40B4-BE49-F238E27FC236}">
                <a16:creationId xmlns:a16="http://schemas.microsoft.com/office/drawing/2014/main" id="{FFD53917-0AAF-4F71-B4A1-D77114814E16}"/>
              </a:ext>
            </a:extLst>
          </p:cNvPr>
          <p:cNvGraphicFramePr/>
          <p:nvPr>
            <p:extLst>
              <p:ext uri="{D42A27DB-BD31-4B8C-83A1-F6EECF244321}">
                <p14:modId xmlns:p14="http://schemas.microsoft.com/office/powerpoint/2010/main" val="2319013131"/>
              </p:ext>
            </p:extLst>
          </p:nvPr>
        </p:nvGraphicFramePr>
        <p:xfrm>
          <a:off x="224340" y="1631177"/>
          <a:ext cx="11422820" cy="49059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48736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Direcciones IPv6 </a:t>
            </a:r>
            <a:r>
              <a:rPr lang="es-GT" dirty="0" err="1"/>
              <a:t>Multicast</a:t>
            </a:r>
            <a:endParaRPr lang="es-GT" dirty="0"/>
          </a:p>
          <a:p>
            <a:pPr lvl="1"/>
            <a:r>
              <a:rPr lang="es-ES" sz="2000" dirty="0"/>
              <a:t>Las direcciones de multidifusión se identifican con el byte de orden superior FF, o 1111 1111 en notación binaria</a:t>
            </a:r>
          </a:p>
        </p:txBody>
      </p:sp>
      <p:pic>
        <p:nvPicPr>
          <p:cNvPr id="7" name="Picture 6">
            <a:extLst>
              <a:ext uri="{FF2B5EF4-FFF2-40B4-BE49-F238E27FC236}">
                <a16:creationId xmlns:a16="http://schemas.microsoft.com/office/drawing/2014/main" id="{108C973E-AD95-4476-8F4A-EAA2A6506E3D}"/>
              </a:ext>
            </a:extLst>
          </p:cNvPr>
          <p:cNvPicPr>
            <a:picLocks noChangeAspect="1"/>
          </p:cNvPicPr>
          <p:nvPr/>
        </p:nvPicPr>
        <p:blipFill>
          <a:blip r:embed="rId3"/>
          <a:stretch>
            <a:fillRect/>
          </a:stretch>
        </p:blipFill>
        <p:spPr>
          <a:xfrm>
            <a:off x="2273911" y="2622366"/>
            <a:ext cx="7644178" cy="3842975"/>
          </a:xfrm>
          <a:prstGeom prst="rect">
            <a:avLst/>
          </a:prstGeom>
        </p:spPr>
      </p:pic>
    </p:spTree>
    <p:extLst>
      <p:ext uri="{BB962C8B-B14F-4D97-AF65-F5344CB8AC3E}">
        <p14:creationId xmlns:p14="http://schemas.microsoft.com/office/powerpoint/2010/main" val="11010883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Dirección IPv6 </a:t>
            </a:r>
            <a:r>
              <a:rPr lang="es-GT" dirty="0" err="1"/>
              <a:t>Anycast</a:t>
            </a:r>
            <a:endParaRPr lang="es-GT" dirty="0"/>
          </a:p>
          <a:p>
            <a:pPr lvl="1"/>
            <a:r>
              <a:rPr lang="es-ES" sz="2000" dirty="0"/>
              <a:t>Identificador de un conjunto de interfaces, que normalmente pertenecen a nodos separados</a:t>
            </a:r>
          </a:p>
          <a:p>
            <a:pPr lvl="2"/>
            <a:r>
              <a:rPr lang="es-ES" dirty="0"/>
              <a:t>Definido en RFC 2526</a:t>
            </a:r>
          </a:p>
          <a:p>
            <a:pPr lvl="2"/>
            <a:r>
              <a:rPr lang="es-ES" dirty="0"/>
              <a:t>El paquete viaja a solo una de las interfaces identificadas en el grupo</a:t>
            </a:r>
          </a:p>
          <a:p>
            <a:pPr lvl="2"/>
            <a:r>
              <a:rPr lang="es-ES" dirty="0"/>
              <a:t>El protocolo de enrutamiento generalmente determina la interfaz más cercana</a:t>
            </a:r>
            <a:endParaRPr lang="en-US" dirty="0"/>
          </a:p>
        </p:txBody>
      </p:sp>
      <p:grpSp>
        <p:nvGrpSpPr>
          <p:cNvPr id="5" name="Group 4">
            <a:extLst>
              <a:ext uri="{FF2B5EF4-FFF2-40B4-BE49-F238E27FC236}">
                <a16:creationId xmlns:a16="http://schemas.microsoft.com/office/drawing/2014/main" id="{CFCE410D-DFC5-4091-8C83-E1A94F80FE5D}"/>
              </a:ext>
            </a:extLst>
          </p:cNvPr>
          <p:cNvGrpSpPr/>
          <p:nvPr/>
        </p:nvGrpSpPr>
        <p:grpSpPr>
          <a:xfrm>
            <a:off x="895810" y="3164530"/>
            <a:ext cx="9873791" cy="3083870"/>
            <a:chOff x="1873710" y="2338931"/>
            <a:chExt cx="7613191" cy="3772929"/>
          </a:xfrm>
        </p:grpSpPr>
        <p:sp>
          <p:nvSpPr>
            <p:cNvPr id="7" name="Freeform: Shape 6">
              <a:extLst>
                <a:ext uri="{FF2B5EF4-FFF2-40B4-BE49-F238E27FC236}">
                  <a16:creationId xmlns:a16="http://schemas.microsoft.com/office/drawing/2014/main" id="{AEAC48A5-FC63-4B0B-AB43-DAA21398F262}"/>
                </a:ext>
              </a:extLst>
            </p:cNvPr>
            <p:cNvSpPr/>
            <p:nvPr/>
          </p:nvSpPr>
          <p:spPr>
            <a:xfrm>
              <a:off x="5935751" y="3093002"/>
              <a:ext cx="2224013" cy="771971"/>
            </a:xfrm>
            <a:custGeom>
              <a:avLst/>
              <a:gdLst/>
              <a:ahLst/>
              <a:cxnLst/>
              <a:rect l="0" t="0" r="0" b="0"/>
              <a:pathLst>
                <a:path>
                  <a:moveTo>
                    <a:pt x="0" y="0"/>
                  </a:moveTo>
                  <a:lnTo>
                    <a:pt x="0" y="385985"/>
                  </a:lnTo>
                  <a:lnTo>
                    <a:pt x="2224013" y="385985"/>
                  </a:lnTo>
                  <a:lnTo>
                    <a:pt x="2224013" y="771971"/>
                  </a:lnTo>
                </a:path>
              </a:pathLst>
            </a:custGeom>
            <a:noFill/>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 name="Freeform: Shape 8">
              <a:extLst>
                <a:ext uri="{FF2B5EF4-FFF2-40B4-BE49-F238E27FC236}">
                  <a16:creationId xmlns:a16="http://schemas.microsoft.com/office/drawing/2014/main" id="{72B18235-CAD4-4982-BA64-7798796FC81C}"/>
                </a:ext>
              </a:extLst>
            </p:cNvPr>
            <p:cNvSpPr/>
            <p:nvPr/>
          </p:nvSpPr>
          <p:spPr>
            <a:xfrm>
              <a:off x="3711737" y="3093002"/>
              <a:ext cx="2224013" cy="771971"/>
            </a:xfrm>
            <a:custGeom>
              <a:avLst/>
              <a:gdLst/>
              <a:ahLst/>
              <a:cxnLst/>
              <a:rect l="0" t="0" r="0" b="0"/>
              <a:pathLst>
                <a:path>
                  <a:moveTo>
                    <a:pt x="2224013" y="0"/>
                  </a:moveTo>
                  <a:lnTo>
                    <a:pt x="2224013" y="385985"/>
                  </a:lnTo>
                  <a:lnTo>
                    <a:pt x="0" y="385985"/>
                  </a:lnTo>
                  <a:lnTo>
                    <a:pt x="0" y="771971"/>
                  </a:lnTo>
                </a:path>
              </a:pathLst>
            </a:custGeom>
            <a:noFill/>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Shape 9">
              <a:extLst>
                <a:ext uri="{FF2B5EF4-FFF2-40B4-BE49-F238E27FC236}">
                  <a16:creationId xmlns:a16="http://schemas.microsoft.com/office/drawing/2014/main" id="{7A170105-D41E-418B-BFE8-97121B875ABE}"/>
                </a:ext>
              </a:extLst>
            </p:cNvPr>
            <p:cNvSpPr/>
            <p:nvPr/>
          </p:nvSpPr>
          <p:spPr>
            <a:xfrm>
              <a:off x="4176918" y="2338931"/>
              <a:ext cx="2988877" cy="754069"/>
            </a:xfrm>
            <a:custGeom>
              <a:avLst/>
              <a:gdLst>
                <a:gd name="connsiteX0" fmla="*/ 0 w 3676054"/>
                <a:gd name="connsiteY0" fmla="*/ 0 h 1838027"/>
                <a:gd name="connsiteX1" fmla="*/ 3676054 w 3676054"/>
                <a:gd name="connsiteY1" fmla="*/ 0 h 1838027"/>
                <a:gd name="connsiteX2" fmla="*/ 3676054 w 3676054"/>
                <a:gd name="connsiteY2" fmla="*/ 1838027 h 1838027"/>
                <a:gd name="connsiteX3" fmla="*/ 0 w 3676054"/>
                <a:gd name="connsiteY3" fmla="*/ 1838027 h 1838027"/>
                <a:gd name="connsiteX4" fmla="*/ 0 w 3676054"/>
                <a:gd name="connsiteY4" fmla="*/ 0 h 1838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6054" h="1838027">
                  <a:moveTo>
                    <a:pt x="0" y="0"/>
                  </a:moveTo>
                  <a:lnTo>
                    <a:pt x="3676054" y="0"/>
                  </a:lnTo>
                  <a:lnTo>
                    <a:pt x="3676054" y="1838027"/>
                  </a:lnTo>
                  <a:lnTo>
                    <a:pt x="0" y="1838027"/>
                  </a:lnTo>
                  <a:lnTo>
                    <a:pt x="0" y="0"/>
                  </a:lnTo>
                  <a:close/>
                </a:path>
              </a:pathLst>
            </a:custGeom>
            <a:solidFill>
              <a:srgbClr val="0097A4"/>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s-GT" sz="2000" kern="1200" dirty="0"/>
                <a:t>Direcciones </a:t>
              </a:r>
              <a:r>
                <a:rPr lang="es-GT" sz="2000" kern="1200" dirty="0" err="1"/>
                <a:t>Anycast</a:t>
              </a:r>
              <a:endParaRPr lang="en-US" sz="2000" kern="1200" dirty="0"/>
            </a:p>
          </p:txBody>
        </p:sp>
        <p:sp>
          <p:nvSpPr>
            <p:cNvPr id="11" name="Freeform: Shape 10">
              <a:extLst>
                <a:ext uri="{FF2B5EF4-FFF2-40B4-BE49-F238E27FC236}">
                  <a16:creationId xmlns:a16="http://schemas.microsoft.com/office/drawing/2014/main" id="{1EBF1266-B66F-45AC-B39B-C46918B75396}"/>
                </a:ext>
              </a:extLst>
            </p:cNvPr>
            <p:cNvSpPr/>
            <p:nvPr/>
          </p:nvSpPr>
          <p:spPr>
            <a:xfrm>
              <a:off x="1873710" y="3864974"/>
              <a:ext cx="3715839" cy="1016894"/>
            </a:xfrm>
            <a:custGeom>
              <a:avLst/>
              <a:gdLst>
                <a:gd name="connsiteX0" fmla="*/ 0 w 3676054"/>
                <a:gd name="connsiteY0" fmla="*/ 0 h 1838027"/>
                <a:gd name="connsiteX1" fmla="*/ 3676054 w 3676054"/>
                <a:gd name="connsiteY1" fmla="*/ 0 h 1838027"/>
                <a:gd name="connsiteX2" fmla="*/ 3676054 w 3676054"/>
                <a:gd name="connsiteY2" fmla="*/ 1838027 h 1838027"/>
                <a:gd name="connsiteX3" fmla="*/ 0 w 3676054"/>
                <a:gd name="connsiteY3" fmla="*/ 1838027 h 1838027"/>
                <a:gd name="connsiteX4" fmla="*/ 0 w 3676054"/>
                <a:gd name="connsiteY4" fmla="*/ 0 h 1838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6054" h="1838027">
                  <a:moveTo>
                    <a:pt x="0" y="0"/>
                  </a:moveTo>
                  <a:lnTo>
                    <a:pt x="3676054" y="0"/>
                  </a:lnTo>
                  <a:lnTo>
                    <a:pt x="3676054" y="1838027"/>
                  </a:lnTo>
                  <a:lnTo>
                    <a:pt x="0" y="1838027"/>
                  </a:lnTo>
                  <a:lnTo>
                    <a:pt x="0" y="0"/>
                  </a:lnTo>
                  <a:close/>
                </a:path>
              </a:pathLst>
            </a:custGeom>
            <a:solidFill>
              <a:srgbClr val="0097A4"/>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s-GT" kern="1200" dirty="0"/>
                <a:t>Pueden ser usadas para </a:t>
              </a:r>
              <a:r>
                <a:rPr lang="es-ES" dirty="0"/>
                <a:t>permitir que los nodos accedan a uno de una colección de servidores que brindan un servicio conocido</a:t>
              </a:r>
              <a:r>
                <a:rPr lang="es-GT" kern="1200" dirty="0"/>
                <a:t> </a:t>
              </a:r>
              <a:endParaRPr lang="en-US" kern="1200" dirty="0"/>
            </a:p>
          </p:txBody>
        </p:sp>
        <p:sp>
          <p:nvSpPr>
            <p:cNvPr id="12" name="Freeform: Shape 11">
              <a:extLst>
                <a:ext uri="{FF2B5EF4-FFF2-40B4-BE49-F238E27FC236}">
                  <a16:creationId xmlns:a16="http://schemas.microsoft.com/office/drawing/2014/main" id="{0C336F0F-A3CE-4A1E-AF29-8B904AD73713}"/>
                </a:ext>
              </a:extLst>
            </p:cNvPr>
            <p:cNvSpPr/>
            <p:nvPr/>
          </p:nvSpPr>
          <p:spPr>
            <a:xfrm>
              <a:off x="5930701" y="3864974"/>
              <a:ext cx="3556200" cy="1016894"/>
            </a:xfrm>
            <a:custGeom>
              <a:avLst/>
              <a:gdLst>
                <a:gd name="connsiteX0" fmla="*/ 0 w 3676054"/>
                <a:gd name="connsiteY0" fmla="*/ 0 h 1838027"/>
                <a:gd name="connsiteX1" fmla="*/ 3676054 w 3676054"/>
                <a:gd name="connsiteY1" fmla="*/ 0 h 1838027"/>
                <a:gd name="connsiteX2" fmla="*/ 3676054 w 3676054"/>
                <a:gd name="connsiteY2" fmla="*/ 1838027 h 1838027"/>
                <a:gd name="connsiteX3" fmla="*/ 0 w 3676054"/>
                <a:gd name="connsiteY3" fmla="*/ 1838027 h 1838027"/>
                <a:gd name="connsiteX4" fmla="*/ 0 w 3676054"/>
                <a:gd name="connsiteY4" fmla="*/ 0 h 1838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6054" h="1838027">
                  <a:moveTo>
                    <a:pt x="0" y="0"/>
                  </a:moveTo>
                  <a:lnTo>
                    <a:pt x="3676054" y="0"/>
                  </a:lnTo>
                  <a:lnTo>
                    <a:pt x="3676054" y="1838027"/>
                  </a:lnTo>
                  <a:lnTo>
                    <a:pt x="0" y="1838027"/>
                  </a:lnTo>
                  <a:lnTo>
                    <a:pt x="0" y="0"/>
                  </a:lnTo>
                  <a:close/>
                </a:path>
              </a:pathLst>
            </a:custGeom>
            <a:solidFill>
              <a:srgbClr val="0097A4"/>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s-ES" dirty="0"/>
                <a:t>Puede ser usada para forzar el enrutamiento a través de un ISP específico</a:t>
              </a:r>
              <a:endParaRPr lang="en-US" kern="1200" dirty="0"/>
            </a:p>
          </p:txBody>
        </p:sp>
        <p:sp>
          <p:nvSpPr>
            <p:cNvPr id="13" name="Freeform: Shape 12">
              <a:extLst>
                <a:ext uri="{FF2B5EF4-FFF2-40B4-BE49-F238E27FC236}">
                  <a16:creationId xmlns:a16="http://schemas.microsoft.com/office/drawing/2014/main" id="{8404BA79-491F-4CBD-9BBA-8938F05ABFC2}"/>
                </a:ext>
              </a:extLst>
            </p:cNvPr>
            <p:cNvSpPr/>
            <p:nvPr/>
          </p:nvSpPr>
          <p:spPr>
            <a:xfrm>
              <a:off x="1873710" y="4853308"/>
              <a:ext cx="3715839" cy="1229992"/>
            </a:xfrm>
            <a:custGeom>
              <a:avLst/>
              <a:gdLst>
                <a:gd name="connsiteX0" fmla="*/ 0 w 3676054"/>
                <a:gd name="connsiteY0" fmla="*/ 0 h 1838027"/>
                <a:gd name="connsiteX1" fmla="*/ 3676054 w 3676054"/>
                <a:gd name="connsiteY1" fmla="*/ 0 h 1838027"/>
                <a:gd name="connsiteX2" fmla="*/ 3676054 w 3676054"/>
                <a:gd name="connsiteY2" fmla="*/ 1838027 h 1838027"/>
                <a:gd name="connsiteX3" fmla="*/ 0 w 3676054"/>
                <a:gd name="connsiteY3" fmla="*/ 1838027 h 1838027"/>
                <a:gd name="connsiteX4" fmla="*/ 0 w 3676054"/>
                <a:gd name="connsiteY4" fmla="*/ 0 h 1838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6054" h="1838027">
                  <a:moveTo>
                    <a:pt x="0" y="0"/>
                  </a:moveTo>
                  <a:lnTo>
                    <a:pt x="3676054" y="0"/>
                  </a:lnTo>
                  <a:lnTo>
                    <a:pt x="3676054" y="1838027"/>
                  </a:lnTo>
                  <a:lnTo>
                    <a:pt x="0" y="1838027"/>
                  </a:lnTo>
                  <a:lnTo>
                    <a:pt x="0" y="0"/>
                  </a:lnTo>
                  <a:close/>
                </a:path>
              </a:pathLst>
            </a:custGeom>
            <a:ln>
              <a:solidFill>
                <a:srgbClr val="76B23E"/>
              </a:solidFill>
            </a:ln>
          </p:spPr>
          <p:style>
            <a:lnRef idx="2">
              <a:schemeClr val="dk1"/>
            </a:lnRef>
            <a:fillRef idx="1">
              <a:schemeClr val="lt1"/>
            </a:fillRef>
            <a:effectRef idx="0">
              <a:schemeClr val="dk1"/>
            </a:effectRef>
            <a:fontRef idx="minor">
              <a:schemeClr val="dk1"/>
            </a:fontRef>
          </p:style>
          <p:txBody>
            <a:bodyPr spcFirstLastPara="0" vert="horz" wrap="square" lIns="26670" tIns="26670" rIns="26670" bIns="26670" numCol="1" spcCol="1270" anchor="ctr" anchorCtr="0">
              <a:noAutofit/>
            </a:bodyPr>
            <a:lstStyle/>
            <a:p>
              <a:pPr marL="285750" lvl="0" indent="-285750" defTabSz="1866900">
                <a:lnSpc>
                  <a:spcPct val="90000"/>
                </a:lnSpc>
                <a:spcBef>
                  <a:spcPct val="0"/>
                </a:spcBef>
                <a:spcAft>
                  <a:spcPct val="35000"/>
                </a:spcAft>
                <a:buFont typeface="Arial" panose="020B0604020202020204" pitchFamily="34" charset="0"/>
                <a:buChar char="•"/>
              </a:pPr>
              <a:r>
                <a:rPr lang="es-ES" dirty="0"/>
                <a:t>No se requiere ninguna configuración manual en cada nodo de la lista de servidores</a:t>
              </a:r>
              <a:endParaRPr lang="en-US" kern="1200" dirty="0"/>
            </a:p>
          </p:txBody>
        </p:sp>
        <p:sp>
          <p:nvSpPr>
            <p:cNvPr id="14" name="Freeform: Shape 13">
              <a:extLst>
                <a:ext uri="{FF2B5EF4-FFF2-40B4-BE49-F238E27FC236}">
                  <a16:creationId xmlns:a16="http://schemas.microsoft.com/office/drawing/2014/main" id="{A8812AFE-4076-4BFB-8655-38A75B2CC0B5}"/>
                </a:ext>
              </a:extLst>
            </p:cNvPr>
            <p:cNvSpPr/>
            <p:nvPr/>
          </p:nvSpPr>
          <p:spPr>
            <a:xfrm>
              <a:off x="5930701" y="4881868"/>
              <a:ext cx="3556200" cy="1229992"/>
            </a:xfrm>
            <a:custGeom>
              <a:avLst/>
              <a:gdLst>
                <a:gd name="connsiteX0" fmla="*/ 0 w 3676054"/>
                <a:gd name="connsiteY0" fmla="*/ 0 h 1838027"/>
                <a:gd name="connsiteX1" fmla="*/ 3676054 w 3676054"/>
                <a:gd name="connsiteY1" fmla="*/ 0 h 1838027"/>
                <a:gd name="connsiteX2" fmla="*/ 3676054 w 3676054"/>
                <a:gd name="connsiteY2" fmla="*/ 1838027 h 1838027"/>
                <a:gd name="connsiteX3" fmla="*/ 0 w 3676054"/>
                <a:gd name="connsiteY3" fmla="*/ 1838027 h 1838027"/>
                <a:gd name="connsiteX4" fmla="*/ 0 w 3676054"/>
                <a:gd name="connsiteY4" fmla="*/ 0 h 1838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6054" h="1838027">
                  <a:moveTo>
                    <a:pt x="0" y="0"/>
                  </a:moveTo>
                  <a:lnTo>
                    <a:pt x="3676054" y="0"/>
                  </a:lnTo>
                  <a:lnTo>
                    <a:pt x="3676054" y="1838027"/>
                  </a:lnTo>
                  <a:lnTo>
                    <a:pt x="0" y="1838027"/>
                  </a:lnTo>
                  <a:lnTo>
                    <a:pt x="0" y="0"/>
                  </a:lnTo>
                  <a:close/>
                </a:path>
              </a:pathLst>
            </a:custGeom>
            <a:ln>
              <a:solidFill>
                <a:srgbClr val="76B23E"/>
              </a:solidFill>
            </a:ln>
          </p:spPr>
          <p:style>
            <a:lnRef idx="2">
              <a:schemeClr val="dk1"/>
            </a:lnRef>
            <a:fillRef idx="1">
              <a:schemeClr val="lt1"/>
            </a:fillRef>
            <a:effectRef idx="0">
              <a:schemeClr val="dk1"/>
            </a:effectRef>
            <a:fontRef idx="minor">
              <a:schemeClr val="dk1"/>
            </a:fontRef>
          </p:style>
          <p:txBody>
            <a:bodyPr spcFirstLastPara="0" vert="horz" wrap="square" lIns="26670" tIns="26670" rIns="26670" bIns="26670" numCol="1" spcCol="1270" anchor="ctr" anchorCtr="0">
              <a:noAutofit/>
            </a:bodyPr>
            <a:lstStyle/>
            <a:p>
              <a:pPr marL="285750" lvl="0" indent="-285750" defTabSz="1866900">
                <a:lnSpc>
                  <a:spcPct val="90000"/>
                </a:lnSpc>
                <a:spcBef>
                  <a:spcPct val="0"/>
                </a:spcBef>
                <a:spcAft>
                  <a:spcPct val="35000"/>
                </a:spcAft>
                <a:buFont typeface="Arial" panose="020B0604020202020204" pitchFamily="34" charset="0"/>
                <a:buChar char="•"/>
              </a:pPr>
              <a:r>
                <a:rPr lang="es-ES" dirty="0"/>
                <a:t>Sin limitar el enrutamiento a un solo enrutador específico que proporcione acceso a ese ISP.</a:t>
              </a:r>
              <a:endParaRPr lang="en-US" kern="1200" dirty="0"/>
            </a:p>
          </p:txBody>
        </p:sp>
      </p:grpSp>
    </p:spTree>
    <p:extLst>
      <p:ext uri="{BB962C8B-B14F-4D97-AF65-F5344CB8AC3E}">
        <p14:creationId xmlns:p14="http://schemas.microsoft.com/office/powerpoint/2010/main" val="6524591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Verificación de Conocimientos</a:t>
            </a:r>
          </a:p>
        </p:txBody>
      </p:sp>
      <p:pic>
        <p:nvPicPr>
          <p:cNvPr id="3" name="Picture 2">
            <a:extLst>
              <a:ext uri="{FF2B5EF4-FFF2-40B4-BE49-F238E27FC236}">
                <a16:creationId xmlns:a16="http://schemas.microsoft.com/office/drawing/2014/main" id="{5C6B6F8F-236F-4C9E-8AB4-AC3A525E904B}"/>
              </a:ext>
            </a:extLst>
          </p:cNvPr>
          <p:cNvPicPr>
            <a:picLocks noChangeAspect="1"/>
          </p:cNvPicPr>
          <p:nvPr/>
        </p:nvPicPr>
        <p:blipFill>
          <a:blip r:embed="rId3"/>
          <a:stretch>
            <a:fillRect/>
          </a:stretch>
        </p:blipFill>
        <p:spPr>
          <a:xfrm>
            <a:off x="1037184" y="1894302"/>
            <a:ext cx="10117632" cy="4166885"/>
          </a:xfrm>
          <a:prstGeom prst="rect">
            <a:avLst/>
          </a:prstGeom>
        </p:spPr>
      </p:pic>
    </p:spTree>
    <p:extLst>
      <p:ext uri="{BB962C8B-B14F-4D97-AF65-F5344CB8AC3E}">
        <p14:creationId xmlns:p14="http://schemas.microsoft.com/office/powerpoint/2010/main" val="40194435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Verificación de Conocimientos</a:t>
            </a:r>
          </a:p>
        </p:txBody>
      </p:sp>
      <p:pic>
        <p:nvPicPr>
          <p:cNvPr id="3" name="Picture 2">
            <a:extLst>
              <a:ext uri="{FF2B5EF4-FFF2-40B4-BE49-F238E27FC236}">
                <a16:creationId xmlns:a16="http://schemas.microsoft.com/office/drawing/2014/main" id="{1CE28127-D6DA-4ACE-B02B-3DA673F50A2B}"/>
              </a:ext>
            </a:extLst>
          </p:cNvPr>
          <p:cNvPicPr>
            <a:picLocks noChangeAspect="1"/>
          </p:cNvPicPr>
          <p:nvPr/>
        </p:nvPicPr>
        <p:blipFill>
          <a:blip r:embed="rId3"/>
          <a:stretch>
            <a:fillRect/>
          </a:stretch>
        </p:blipFill>
        <p:spPr>
          <a:xfrm>
            <a:off x="1510260" y="2054705"/>
            <a:ext cx="9171479" cy="3661145"/>
          </a:xfrm>
          <a:prstGeom prst="rect">
            <a:avLst/>
          </a:prstGeom>
        </p:spPr>
      </p:pic>
    </p:spTree>
    <p:extLst>
      <p:ext uri="{BB962C8B-B14F-4D97-AF65-F5344CB8AC3E}">
        <p14:creationId xmlns:p14="http://schemas.microsoft.com/office/powerpoint/2010/main" val="12679049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Verificación de Conocimientos</a:t>
            </a:r>
          </a:p>
        </p:txBody>
      </p:sp>
      <p:pic>
        <p:nvPicPr>
          <p:cNvPr id="3" name="Picture 2">
            <a:extLst>
              <a:ext uri="{FF2B5EF4-FFF2-40B4-BE49-F238E27FC236}">
                <a16:creationId xmlns:a16="http://schemas.microsoft.com/office/drawing/2014/main" id="{6AECB82E-128D-4EB9-9586-9B5B2E89A515}"/>
              </a:ext>
            </a:extLst>
          </p:cNvPr>
          <p:cNvPicPr>
            <a:picLocks noChangeAspect="1"/>
          </p:cNvPicPr>
          <p:nvPr/>
        </p:nvPicPr>
        <p:blipFill>
          <a:blip r:embed="rId3"/>
          <a:stretch>
            <a:fillRect/>
          </a:stretch>
        </p:blipFill>
        <p:spPr>
          <a:xfrm>
            <a:off x="1079011" y="1927124"/>
            <a:ext cx="9846828" cy="4134063"/>
          </a:xfrm>
          <a:prstGeom prst="rect">
            <a:avLst/>
          </a:prstGeom>
        </p:spPr>
      </p:pic>
    </p:spTree>
    <p:extLst>
      <p:ext uri="{BB962C8B-B14F-4D97-AF65-F5344CB8AC3E}">
        <p14:creationId xmlns:p14="http://schemas.microsoft.com/office/powerpoint/2010/main" val="13734883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2" y="2083242"/>
            <a:ext cx="6211665" cy="1358458"/>
          </a:xfrm>
        </p:spPr>
        <p:txBody>
          <a:bodyPr>
            <a:noAutofit/>
          </a:bodyPr>
          <a:lstStyle/>
          <a:p>
            <a:r>
              <a:rPr lang="es-ES" sz="3400" dirty="0"/>
              <a:t>Enrutamiento IPv6</a:t>
            </a:r>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Configurar y monitorear enrutamiento IPv6</a:t>
            </a:r>
          </a:p>
        </p:txBody>
      </p:sp>
    </p:spTree>
    <p:extLst>
      <p:ext uri="{BB962C8B-B14F-4D97-AF65-F5344CB8AC3E}">
        <p14:creationId xmlns:p14="http://schemas.microsoft.com/office/powerpoint/2010/main" val="13324848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Ejemplo de Configuración de Enrutamiento IPv6</a:t>
            </a:r>
          </a:p>
          <a:p>
            <a:endParaRPr lang="es-GT" dirty="0"/>
          </a:p>
        </p:txBody>
      </p:sp>
      <p:pic>
        <p:nvPicPr>
          <p:cNvPr id="3" name="Picture 2">
            <a:extLst>
              <a:ext uri="{FF2B5EF4-FFF2-40B4-BE49-F238E27FC236}">
                <a16:creationId xmlns:a16="http://schemas.microsoft.com/office/drawing/2014/main" id="{B6B61F1D-6FB1-4A4C-B840-2EC535A4BC02}"/>
              </a:ext>
            </a:extLst>
          </p:cNvPr>
          <p:cNvPicPr>
            <a:picLocks noChangeAspect="1"/>
          </p:cNvPicPr>
          <p:nvPr/>
        </p:nvPicPr>
        <p:blipFill>
          <a:blip r:embed="rId3"/>
          <a:stretch>
            <a:fillRect/>
          </a:stretch>
        </p:blipFill>
        <p:spPr>
          <a:xfrm>
            <a:off x="2177574" y="1998806"/>
            <a:ext cx="7220426" cy="3590043"/>
          </a:xfrm>
          <a:prstGeom prst="rect">
            <a:avLst/>
          </a:prstGeom>
        </p:spPr>
      </p:pic>
    </p:spTree>
    <p:extLst>
      <p:ext uri="{BB962C8B-B14F-4D97-AF65-F5344CB8AC3E}">
        <p14:creationId xmlns:p14="http://schemas.microsoft.com/office/powerpoint/2010/main" val="264425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Visualización de rutas estáticas</a:t>
            </a:r>
          </a:p>
          <a:p>
            <a:pPr lvl="1"/>
            <a:r>
              <a:rPr lang="es-GT" sz="2000" dirty="0"/>
              <a:t>Utilice el </a:t>
            </a:r>
            <a:r>
              <a:rPr lang="es-GT" sz="2000" b="1" dirty="0"/>
              <a:t>comando show </a:t>
            </a:r>
            <a:r>
              <a:rPr lang="es-GT" sz="2000" b="1" dirty="0" err="1"/>
              <a:t>route</a:t>
            </a:r>
            <a:r>
              <a:rPr lang="es-GT" sz="2000" b="1" dirty="0"/>
              <a:t> table inet6.0 </a:t>
            </a:r>
            <a:r>
              <a:rPr lang="es-GT" sz="2000" b="1" dirty="0" err="1"/>
              <a:t>protocol</a:t>
            </a:r>
            <a:r>
              <a:rPr lang="es-GT" sz="2000" b="1" dirty="0"/>
              <a:t> </a:t>
            </a:r>
            <a:r>
              <a:rPr lang="es-GT" sz="2000" b="1" dirty="0" err="1"/>
              <a:t>static</a:t>
            </a:r>
            <a:r>
              <a:rPr lang="es-GT" sz="2000" dirty="0"/>
              <a:t> para ver las rutas estáticas.</a:t>
            </a:r>
          </a:p>
        </p:txBody>
      </p:sp>
      <p:pic>
        <p:nvPicPr>
          <p:cNvPr id="3" name="Picture 2">
            <a:extLst>
              <a:ext uri="{FF2B5EF4-FFF2-40B4-BE49-F238E27FC236}">
                <a16:creationId xmlns:a16="http://schemas.microsoft.com/office/drawing/2014/main" id="{92354DBE-7D73-4057-8F59-5886C87C30D5}"/>
              </a:ext>
            </a:extLst>
          </p:cNvPr>
          <p:cNvPicPr>
            <a:picLocks noChangeAspect="1"/>
          </p:cNvPicPr>
          <p:nvPr/>
        </p:nvPicPr>
        <p:blipFill>
          <a:blip r:embed="rId3"/>
          <a:stretch>
            <a:fillRect/>
          </a:stretch>
        </p:blipFill>
        <p:spPr>
          <a:xfrm>
            <a:off x="2215937" y="2326092"/>
            <a:ext cx="7760126" cy="4486323"/>
          </a:xfrm>
          <a:prstGeom prst="rect">
            <a:avLst/>
          </a:prstGeom>
        </p:spPr>
      </p:pic>
    </p:spTree>
    <p:extLst>
      <p:ext uri="{BB962C8B-B14F-4D97-AF65-F5344CB8AC3E}">
        <p14:creationId xmlns:p14="http://schemas.microsoft.com/office/powerpoint/2010/main" val="22004903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ES" dirty="0"/>
              <a:t>Ejemplo de configuración de OSPFV3</a:t>
            </a:r>
          </a:p>
          <a:p>
            <a:pPr lvl="1"/>
            <a:r>
              <a:rPr lang="es-ES" sz="2000" dirty="0"/>
              <a:t>Ejemplo de configuración de área única de OSPFv3</a:t>
            </a:r>
          </a:p>
          <a:p>
            <a:pPr lvl="2"/>
            <a:r>
              <a:rPr lang="es-ES" dirty="0"/>
              <a:t>OSPFv3 continúa usando un RID de 32 bits</a:t>
            </a:r>
            <a:endParaRPr lang="es-GT" dirty="0"/>
          </a:p>
        </p:txBody>
      </p:sp>
      <p:sp>
        <p:nvSpPr>
          <p:cNvPr id="7" name="TextBox 6">
            <a:extLst>
              <a:ext uri="{FF2B5EF4-FFF2-40B4-BE49-F238E27FC236}">
                <a16:creationId xmlns:a16="http://schemas.microsoft.com/office/drawing/2014/main" id="{DB3660BF-0358-4220-8242-6F8B2AD2D8EA}"/>
              </a:ext>
            </a:extLst>
          </p:cNvPr>
          <p:cNvSpPr txBox="1"/>
          <p:nvPr/>
        </p:nvSpPr>
        <p:spPr>
          <a:xfrm>
            <a:off x="9016999" y="2821284"/>
            <a:ext cx="2600325" cy="2031325"/>
          </a:xfrm>
          <a:prstGeom prst="rect">
            <a:avLst/>
          </a:prstGeom>
          <a:solidFill>
            <a:srgbClr val="0097A4"/>
          </a:solidFill>
        </p:spPr>
        <p:txBody>
          <a:bodyPr wrap="square">
            <a:spAutoFit/>
          </a:bodyPr>
          <a:lstStyle/>
          <a:p>
            <a:r>
              <a:rPr lang="en-US" dirty="0">
                <a:solidFill>
                  <a:schemeClr val="bg1"/>
                </a:solidFill>
              </a:rPr>
              <a:t>El </a:t>
            </a:r>
            <a:r>
              <a:rPr lang="en-US" dirty="0" err="1">
                <a:solidFill>
                  <a:schemeClr val="bg1"/>
                </a:solidFill>
              </a:rPr>
              <a:t>proceso</a:t>
            </a:r>
            <a:r>
              <a:rPr lang="en-US" dirty="0">
                <a:solidFill>
                  <a:schemeClr val="bg1"/>
                </a:solidFill>
              </a:rPr>
              <a:t> de </a:t>
            </a:r>
            <a:r>
              <a:rPr lang="en-US" dirty="0" err="1">
                <a:solidFill>
                  <a:schemeClr val="bg1"/>
                </a:solidFill>
              </a:rPr>
              <a:t>selección</a:t>
            </a:r>
            <a:r>
              <a:rPr lang="en-US" dirty="0">
                <a:solidFill>
                  <a:schemeClr val="bg1"/>
                </a:solidFill>
              </a:rPr>
              <a:t> de RID es </a:t>
            </a:r>
            <a:r>
              <a:rPr lang="en-US" dirty="0" err="1">
                <a:solidFill>
                  <a:schemeClr val="bg1"/>
                </a:solidFill>
              </a:rPr>
              <a:t>el</a:t>
            </a:r>
            <a:r>
              <a:rPr lang="en-US" dirty="0">
                <a:solidFill>
                  <a:schemeClr val="bg1"/>
                </a:solidFill>
              </a:rPr>
              <a:t> </a:t>
            </a:r>
            <a:r>
              <a:rPr lang="en-US" dirty="0" err="1">
                <a:solidFill>
                  <a:schemeClr val="bg1"/>
                </a:solidFill>
              </a:rPr>
              <a:t>mismo</a:t>
            </a:r>
            <a:r>
              <a:rPr lang="en-US" dirty="0">
                <a:solidFill>
                  <a:schemeClr val="bg1"/>
                </a:solidFill>
              </a:rPr>
              <a:t> para OSPFv2 y OSPFv3. Se </a:t>
            </a:r>
            <a:r>
              <a:rPr lang="en-US" dirty="0" err="1">
                <a:solidFill>
                  <a:schemeClr val="bg1"/>
                </a:solidFill>
              </a:rPr>
              <a:t>recomienda</a:t>
            </a:r>
            <a:r>
              <a:rPr lang="en-US" dirty="0">
                <a:solidFill>
                  <a:schemeClr val="bg1"/>
                </a:solidFill>
              </a:rPr>
              <a:t> </a:t>
            </a:r>
            <a:r>
              <a:rPr lang="en-US" dirty="0" err="1">
                <a:solidFill>
                  <a:schemeClr val="bg1"/>
                </a:solidFill>
              </a:rPr>
              <a:t>configurar</a:t>
            </a:r>
            <a:r>
              <a:rPr lang="en-US" dirty="0">
                <a:solidFill>
                  <a:schemeClr val="bg1"/>
                </a:solidFill>
              </a:rPr>
              <a:t> </a:t>
            </a:r>
            <a:r>
              <a:rPr lang="en-US" dirty="0" err="1">
                <a:solidFill>
                  <a:schemeClr val="bg1"/>
                </a:solidFill>
              </a:rPr>
              <a:t>manualmente</a:t>
            </a:r>
            <a:r>
              <a:rPr lang="en-US" dirty="0">
                <a:solidFill>
                  <a:schemeClr val="bg1"/>
                </a:solidFill>
              </a:rPr>
              <a:t> </a:t>
            </a:r>
            <a:r>
              <a:rPr lang="en-US" dirty="0" err="1">
                <a:solidFill>
                  <a:schemeClr val="bg1"/>
                </a:solidFill>
              </a:rPr>
              <a:t>el</a:t>
            </a:r>
            <a:r>
              <a:rPr lang="en-US" dirty="0">
                <a:solidFill>
                  <a:schemeClr val="bg1"/>
                </a:solidFill>
              </a:rPr>
              <a:t> RID, </a:t>
            </a:r>
            <a:r>
              <a:rPr lang="en-US" dirty="0" err="1">
                <a:solidFill>
                  <a:schemeClr val="bg1"/>
                </a:solidFill>
              </a:rPr>
              <a:t>como</a:t>
            </a:r>
            <a:r>
              <a:rPr lang="en-US" dirty="0">
                <a:solidFill>
                  <a:schemeClr val="bg1"/>
                </a:solidFill>
              </a:rPr>
              <a:t> se </a:t>
            </a:r>
            <a:r>
              <a:rPr lang="en-US" dirty="0" err="1">
                <a:solidFill>
                  <a:schemeClr val="bg1"/>
                </a:solidFill>
              </a:rPr>
              <a:t>muestra</a:t>
            </a:r>
            <a:r>
              <a:rPr lang="en-US" dirty="0">
                <a:solidFill>
                  <a:schemeClr val="bg1"/>
                </a:solidFill>
              </a:rPr>
              <a:t> </a:t>
            </a:r>
            <a:r>
              <a:rPr lang="en-US" dirty="0" err="1">
                <a:solidFill>
                  <a:schemeClr val="bg1"/>
                </a:solidFill>
              </a:rPr>
              <a:t>en</a:t>
            </a:r>
            <a:r>
              <a:rPr lang="en-US" dirty="0">
                <a:solidFill>
                  <a:schemeClr val="bg1"/>
                </a:solidFill>
              </a:rPr>
              <a:t> </a:t>
            </a:r>
            <a:r>
              <a:rPr lang="en-US" dirty="0" err="1">
                <a:solidFill>
                  <a:schemeClr val="bg1"/>
                </a:solidFill>
              </a:rPr>
              <a:t>el</a:t>
            </a:r>
            <a:r>
              <a:rPr lang="en-US" dirty="0">
                <a:solidFill>
                  <a:schemeClr val="bg1"/>
                </a:solidFill>
              </a:rPr>
              <a:t> </a:t>
            </a:r>
            <a:r>
              <a:rPr lang="en-US" dirty="0" err="1">
                <a:solidFill>
                  <a:schemeClr val="bg1"/>
                </a:solidFill>
              </a:rPr>
              <a:t>ejemplo</a:t>
            </a:r>
            <a:r>
              <a:rPr lang="en-US" dirty="0">
                <a:solidFill>
                  <a:schemeClr val="bg1"/>
                </a:solidFill>
              </a:rPr>
              <a:t>.</a:t>
            </a:r>
          </a:p>
        </p:txBody>
      </p:sp>
      <p:pic>
        <p:nvPicPr>
          <p:cNvPr id="5" name="Picture 4">
            <a:extLst>
              <a:ext uri="{FF2B5EF4-FFF2-40B4-BE49-F238E27FC236}">
                <a16:creationId xmlns:a16="http://schemas.microsoft.com/office/drawing/2014/main" id="{BD483AF1-F392-4DFD-895E-ED7659B9793B}"/>
              </a:ext>
            </a:extLst>
          </p:cNvPr>
          <p:cNvPicPr>
            <a:picLocks noChangeAspect="1"/>
          </p:cNvPicPr>
          <p:nvPr/>
        </p:nvPicPr>
        <p:blipFill>
          <a:blip r:embed="rId3"/>
          <a:stretch>
            <a:fillRect/>
          </a:stretch>
        </p:blipFill>
        <p:spPr>
          <a:xfrm>
            <a:off x="453361" y="2644582"/>
            <a:ext cx="8259570" cy="3591118"/>
          </a:xfrm>
          <a:prstGeom prst="rect">
            <a:avLst/>
          </a:prstGeom>
        </p:spPr>
      </p:pic>
      <p:sp>
        <p:nvSpPr>
          <p:cNvPr id="9" name="Rectangle 8">
            <a:extLst>
              <a:ext uri="{FF2B5EF4-FFF2-40B4-BE49-F238E27FC236}">
                <a16:creationId xmlns:a16="http://schemas.microsoft.com/office/drawing/2014/main" id="{9B0C6D80-8C39-447E-B27E-8CCCC8B40620}"/>
              </a:ext>
            </a:extLst>
          </p:cNvPr>
          <p:cNvSpPr/>
          <p:nvPr/>
        </p:nvSpPr>
        <p:spPr>
          <a:xfrm>
            <a:off x="5753100" y="3263900"/>
            <a:ext cx="1498600" cy="317500"/>
          </a:xfrm>
          <a:prstGeom prst="rect">
            <a:avLst/>
          </a:prstGeom>
          <a:noFill/>
          <a:ln w="28575">
            <a:solidFill>
              <a:srgbClr val="0097A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0753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ES" dirty="0"/>
              <a:t>Monitoreo de operaciones OSPFv3</a:t>
            </a:r>
          </a:p>
          <a:p>
            <a:pPr lvl="1"/>
            <a:r>
              <a:rPr lang="es-ES" sz="2000" dirty="0"/>
              <a:t>La mayoría de los comandos show operativos para OSPFv3 son casi idénticos a OSPFv2: la diferencia clave es que debe reemplazar </a:t>
            </a:r>
            <a:r>
              <a:rPr lang="es-ES" sz="2000" dirty="0" err="1"/>
              <a:t>ospf</a:t>
            </a:r>
            <a:r>
              <a:rPr lang="es-ES" sz="2000" dirty="0"/>
              <a:t> con ospf3:</a:t>
            </a:r>
            <a:endParaRPr lang="es-GT" sz="2000" dirty="0"/>
          </a:p>
        </p:txBody>
      </p:sp>
      <p:pic>
        <p:nvPicPr>
          <p:cNvPr id="3" name="Picture 2">
            <a:extLst>
              <a:ext uri="{FF2B5EF4-FFF2-40B4-BE49-F238E27FC236}">
                <a16:creationId xmlns:a16="http://schemas.microsoft.com/office/drawing/2014/main" id="{9792C8E2-E57B-4067-9E03-A9D2054EDF99}"/>
              </a:ext>
            </a:extLst>
          </p:cNvPr>
          <p:cNvPicPr>
            <a:picLocks noChangeAspect="1"/>
          </p:cNvPicPr>
          <p:nvPr/>
        </p:nvPicPr>
        <p:blipFill>
          <a:blip r:embed="rId3"/>
          <a:stretch>
            <a:fillRect/>
          </a:stretch>
        </p:blipFill>
        <p:spPr>
          <a:xfrm>
            <a:off x="2428685" y="2439155"/>
            <a:ext cx="7334630" cy="4180226"/>
          </a:xfrm>
          <a:prstGeom prst="rect">
            <a:avLst/>
          </a:prstGeom>
        </p:spPr>
      </p:pic>
    </p:spTree>
    <p:extLst>
      <p:ext uri="{BB962C8B-B14F-4D97-AF65-F5344CB8AC3E}">
        <p14:creationId xmlns:p14="http://schemas.microsoft.com/office/powerpoint/2010/main" val="2926904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Estructura de IPv6</a:t>
            </a:r>
          </a:p>
          <a:p>
            <a:pPr lvl="1"/>
            <a:r>
              <a:rPr lang="es-ES" sz="2000" dirty="0"/>
              <a:t>El encabezado de IPv6 tiene las siguientes mejoras:</a:t>
            </a:r>
          </a:p>
          <a:p>
            <a:pPr lvl="1"/>
            <a:r>
              <a:rPr lang="es-ES" sz="2000" dirty="0"/>
              <a:t>Longitud fija de 40 bytes</a:t>
            </a:r>
          </a:p>
          <a:p>
            <a:pPr lvl="1"/>
            <a:r>
              <a:rPr lang="es-ES" sz="2000" dirty="0"/>
              <a:t>Procesamiento simple y más eficiente</a:t>
            </a:r>
          </a:p>
          <a:p>
            <a:pPr lvl="1"/>
            <a:r>
              <a:rPr lang="es-ES" sz="2000" dirty="0"/>
              <a:t>Los encabezados de extensión manejan opciones adicionales</a:t>
            </a:r>
          </a:p>
          <a:p>
            <a:pPr lvl="1"/>
            <a:r>
              <a:rPr lang="es-ES" sz="2000" dirty="0"/>
              <a:t>Eliminación de varios campos IPv4:</a:t>
            </a:r>
          </a:p>
          <a:p>
            <a:pPr lvl="1"/>
            <a:r>
              <a:rPr lang="es-ES" sz="2000" dirty="0"/>
              <a:t>Longitud del encabezado, identificación, banderas, desplazamiento de fragmentos y suma de verificación del encabezado</a:t>
            </a:r>
            <a:endParaRPr lang="en-US" sz="2000" dirty="0"/>
          </a:p>
        </p:txBody>
      </p:sp>
      <p:pic>
        <p:nvPicPr>
          <p:cNvPr id="3" name="Picture 2">
            <a:extLst>
              <a:ext uri="{FF2B5EF4-FFF2-40B4-BE49-F238E27FC236}">
                <a16:creationId xmlns:a16="http://schemas.microsoft.com/office/drawing/2014/main" id="{4B7EB045-D44C-422E-BEDF-060DDC0610B7}"/>
              </a:ext>
            </a:extLst>
          </p:cNvPr>
          <p:cNvPicPr>
            <a:picLocks noChangeAspect="1"/>
          </p:cNvPicPr>
          <p:nvPr/>
        </p:nvPicPr>
        <p:blipFill>
          <a:blip r:embed="rId3"/>
          <a:stretch>
            <a:fillRect/>
          </a:stretch>
        </p:blipFill>
        <p:spPr>
          <a:xfrm>
            <a:off x="2635393" y="4204187"/>
            <a:ext cx="6921213" cy="2369763"/>
          </a:xfrm>
          <a:prstGeom prst="rect">
            <a:avLst/>
          </a:prstGeom>
        </p:spPr>
      </p:pic>
    </p:spTree>
    <p:extLst>
      <p:ext uri="{BB962C8B-B14F-4D97-AF65-F5344CB8AC3E}">
        <p14:creationId xmlns:p14="http://schemas.microsoft.com/office/powerpoint/2010/main" val="7045634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ES" dirty="0"/>
              <a:t>Ejemplo de configuración IS-IS</a:t>
            </a:r>
          </a:p>
          <a:p>
            <a:pPr lvl="1"/>
            <a:r>
              <a:rPr lang="es-ES" dirty="0"/>
              <a:t>La configuración IS-IS es idéntica para IPv4 e IPv6:</a:t>
            </a:r>
            <a:endParaRPr lang="es-GT" dirty="0"/>
          </a:p>
        </p:txBody>
      </p:sp>
      <p:pic>
        <p:nvPicPr>
          <p:cNvPr id="3" name="Picture 2">
            <a:extLst>
              <a:ext uri="{FF2B5EF4-FFF2-40B4-BE49-F238E27FC236}">
                <a16:creationId xmlns:a16="http://schemas.microsoft.com/office/drawing/2014/main" id="{692AF986-98A6-46B7-A659-60E3539E9D05}"/>
              </a:ext>
            </a:extLst>
          </p:cNvPr>
          <p:cNvPicPr>
            <a:picLocks noChangeAspect="1"/>
          </p:cNvPicPr>
          <p:nvPr/>
        </p:nvPicPr>
        <p:blipFill>
          <a:blip r:embed="rId3"/>
          <a:stretch>
            <a:fillRect/>
          </a:stretch>
        </p:blipFill>
        <p:spPr>
          <a:xfrm>
            <a:off x="1890481" y="2344192"/>
            <a:ext cx="8411037" cy="4229758"/>
          </a:xfrm>
          <a:prstGeom prst="rect">
            <a:avLst/>
          </a:prstGeom>
        </p:spPr>
      </p:pic>
      <p:pic>
        <p:nvPicPr>
          <p:cNvPr id="7" name="Picture 6">
            <a:extLst>
              <a:ext uri="{FF2B5EF4-FFF2-40B4-BE49-F238E27FC236}">
                <a16:creationId xmlns:a16="http://schemas.microsoft.com/office/drawing/2014/main" id="{58251F96-2DD1-41E3-BB70-63D1F83A5B4B}"/>
              </a:ext>
            </a:extLst>
          </p:cNvPr>
          <p:cNvPicPr>
            <a:picLocks noChangeAspect="1"/>
          </p:cNvPicPr>
          <p:nvPr/>
        </p:nvPicPr>
        <p:blipFill>
          <a:blip r:embed="rId4"/>
          <a:stretch>
            <a:fillRect/>
          </a:stretch>
        </p:blipFill>
        <p:spPr>
          <a:xfrm>
            <a:off x="1890481" y="2344192"/>
            <a:ext cx="8612419" cy="4165723"/>
          </a:xfrm>
          <a:prstGeom prst="rect">
            <a:avLst/>
          </a:prstGeom>
        </p:spPr>
      </p:pic>
    </p:spTree>
    <p:extLst>
      <p:ext uri="{BB962C8B-B14F-4D97-AF65-F5344CB8AC3E}">
        <p14:creationId xmlns:p14="http://schemas.microsoft.com/office/powerpoint/2010/main" val="199972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n-US" dirty="0" err="1"/>
              <a:t>Monitoreo</a:t>
            </a:r>
            <a:r>
              <a:rPr lang="en-US" dirty="0"/>
              <a:t> de </a:t>
            </a:r>
            <a:r>
              <a:rPr lang="en-US" dirty="0" err="1"/>
              <a:t>operaciones</a:t>
            </a:r>
            <a:r>
              <a:rPr lang="en-US" dirty="0"/>
              <a:t> IS-IS</a:t>
            </a:r>
          </a:p>
          <a:p>
            <a:pPr lvl="1"/>
            <a:r>
              <a:rPr lang="en-US" dirty="0" err="1"/>
              <a:t>Utilice</a:t>
            </a:r>
            <a:r>
              <a:rPr lang="en-US" dirty="0"/>
              <a:t> los </a:t>
            </a:r>
            <a:r>
              <a:rPr lang="en-US" dirty="0" err="1"/>
              <a:t>mismos</a:t>
            </a:r>
            <a:r>
              <a:rPr lang="en-US" dirty="0"/>
              <a:t> </a:t>
            </a:r>
            <a:r>
              <a:rPr lang="en-US" dirty="0" err="1"/>
              <a:t>comandos</a:t>
            </a:r>
            <a:r>
              <a:rPr lang="en-US" dirty="0"/>
              <a:t> show </a:t>
            </a:r>
            <a:r>
              <a:rPr lang="en-US" dirty="0" err="1"/>
              <a:t>operativos</a:t>
            </a:r>
            <a:r>
              <a:rPr lang="en-US" dirty="0"/>
              <a:t> para IS-IS </a:t>
            </a:r>
            <a:r>
              <a:rPr lang="en-US" dirty="0" err="1"/>
              <a:t>en</a:t>
            </a:r>
            <a:r>
              <a:rPr lang="en-US" dirty="0"/>
              <a:t> </a:t>
            </a:r>
            <a:r>
              <a:rPr lang="en-US" dirty="0" err="1"/>
              <a:t>entornos</a:t>
            </a:r>
            <a:r>
              <a:rPr lang="en-US" dirty="0"/>
              <a:t> IPv4 e IPv6.</a:t>
            </a:r>
            <a:endParaRPr lang="es-GT" dirty="0"/>
          </a:p>
        </p:txBody>
      </p:sp>
      <p:pic>
        <p:nvPicPr>
          <p:cNvPr id="3" name="Picture 2">
            <a:extLst>
              <a:ext uri="{FF2B5EF4-FFF2-40B4-BE49-F238E27FC236}">
                <a16:creationId xmlns:a16="http://schemas.microsoft.com/office/drawing/2014/main" id="{565DAF93-E6AC-41B0-AF5A-E5B371ADC881}"/>
              </a:ext>
            </a:extLst>
          </p:cNvPr>
          <p:cNvPicPr>
            <a:picLocks noChangeAspect="1"/>
          </p:cNvPicPr>
          <p:nvPr/>
        </p:nvPicPr>
        <p:blipFill>
          <a:blip r:embed="rId3"/>
          <a:stretch>
            <a:fillRect/>
          </a:stretch>
        </p:blipFill>
        <p:spPr>
          <a:xfrm>
            <a:off x="1883337" y="2331067"/>
            <a:ext cx="8425326" cy="4242883"/>
          </a:xfrm>
          <a:prstGeom prst="rect">
            <a:avLst/>
          </a:prstGeom>
        </p:spPr>
      </p:pic>
    </p:spTree>
    <p:extLst>
      <p:ext uri="{BB962C8B-B14F-4D97-AF65-F5344CB8AC3E}">
        <p14:creationId xmlns:p14="http://schemas.microsoft.com/office/powerpoint/2010/main" val="4125969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ES" dirty="0"/>
              <a:t>Ejemplo de configuración de BGP</a:t>
            </a:r>
          </a:p>
          <a:p>
            <a:pPr lvl="1"/>
            <a:r>
              <a:rPr lang="es-ES" sz="2000" dirty="0"/>
              <a:t>La configuración de BGP es casi idéntica para IPv6 que para IPv4</a:t>
            </a:r>
          </a:p>
          <a:p>
            <a:pPr lvl="1"/>
            <a:r>
              <a:rPr lang="es-ES" sz="2000" dirty="0"/>
              <a:t>La principal diferencia es que especifica una dirección IPv6 para las direcciones local y de pares</a:t>
            </a:r>
            <a:endParaRPr lang="es-GT" sz="2000" dirty="0"/>
          </a:p>
        </p:txBody>
      </p:sp>
      <p:pic>
        <p:nvPicPr>
          <p:cNvPr id="3" name="Picture 2">
            <a:extLst>
              <a:ext uri="{FF2B5EF4-FFF2-40B4-BE49-F238E27FC236}">
                <a16:creationId xmlns:a16="http://schemas.microsoft.com/office/drawing/2014/main" id="{143FF589-A449-4F81-940F-BA7ADBE918A4}"/>
              </a:ext>
            </a:extLst>
          </p:cNvPr>
          <p:cNvPicPr>
            <a:picLocks noChangeAspect="1"/>
          </p:cNvPicPr>
          <p:nvPr/>
        </p:nvPicPr>
        <p:blipFill>
          <a:blip r:embed="rId3"/>
          <a:stretch>
            <a:fillRect/>
          </a:stretch>
        </p:blipFill>
        <p:spPr>
          <a:xfrm>
            <a:off x="4037701" y="2666450"/>
            <a:ext cx="4116597" cy="3907500"/>
          </a:xfrm>
          <a:prstGeom prst="rect">
            <a:avLst/>
          </a:prstGeom>
        </p:spPr>
      </p:pic>
      <p:pic>
        <p:nvPicPr>
          <p:cNvPr id="7" name="Picture 6">
            <a:extLst>
              <a:ext uri="{FF2B5EF4-FFF2-40B4-BE49-F238E27FC236}">
                <a16:creationId xmlns:a16="http://schemas.microsoft.com/office/drawing/2014/main" id="{637864D6-F42F-476C-B06E-8A313A2AC517}"/>
              </a:ext>
            </a:extLst>
          </p:cNvPr>
          <p:cNvPicPr>
            <a:picLocks noChangeAspect="1"/>
          </p:cNvPicPr>
          <p:nvPr/>
        </p:nvPicPr>
        <p:blipFill>
          <a:blip r:embed="rId4"/>
          <a:stretch>
            <a:fillRect/>
          </a:stretch>
        </p:blipFill>
        <p:spPr>
          <a:xfrm>
            <a:off x="4037701" y="2666449"/>
            <a:ext cx="6604899" cy="3841893"/>
          </a:xfrm>
          <a:prstGeom prst="rect">
            <a:avLst/>
          </a:prstGeom>
        </p:spPr>
      </p:pic>
    </p:spTree>
    <p:extLst>
      <p:ext uri="{BB962C8B-B14F-4D97-AF65-F5344CB8AC3E}">
        <p14:creationId xmlns:p14="http://schemas.microsoft.com/office/powerpoint/2010/main" val="629911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ES" dirty="0"/>
              <a:t>Supervisión de operaciones BGP</a:t>
            </a:r>
          </a:p>
          <a:p>
            <a:pPr lvl="1"/>
            <a:r>
              <a:rPr lang="es-ES" dirty="0"/>
              <a:t>Utilice los mismos comandos show operativos para BGP en entornos IPv4 e IPv6.</a:t>
            </a:r>
            <a:endParaRPr lang="es-GT" dirty="0"/>
          </a:p>
        </p:txBody>
      </p:sp>
      <p:pic>
        <p:nvPicPr>
          <p:cNvPr id="3" name="Picture 2">
            <a:extLst>
              <a:ext uri="{FF2B5EF4-FFF2-40B4-BE49-F238E27FC236}">
                <a16:creationId xmlns:a16="http://schemas.microsoft.com/office/drawing/2014/main" id="{EA10AA7E-5FB8-44E9-9787-6AC690C92757}"/>
              </a:ext>
            </a:extLst>
          </p:cNvPr>
          <p:cNvPicPr>
            <a:picLocks noChangeAspect="1"/>
          </p:cNvPicPr>
          <p:nvPr/>
        </p:nvPicPr>
        <p:blipFill>
          <a:blip r:embed="rId3"/>
          <a:stretch>
            <a:fillRect/>
          </a:stretch>
        </p:blipFill>
        <p:spPr>
          <a:xfrm>
            <a:off x="868571" y="3016104"/>
            <a:ext cx="10134358" cy="2832984"/>
          </a:xfrm>
          <a:prstGeom prst="rect">
            <a:avLst/>
          </a:prstGeom>
        </p:spPr>
      </p:pic>
    </p:spTree>
    <p:extLst>
      <p:ext uri="{BB962C8B-B14F-4D97-AF65-F5344CB8AC3E}">
        <p14:creationId xmlns:p14="http://schemas.microsoft.com/office/powerpoint/2010/main" val="11245897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Verificación de Conocimientos</a:t>
            </a:r>
          </a:p>
        </p:txBody>
      </p:sp>
      <p:pic>
        <p:nvPicPr>
          <p:cNvPr id="3" name="Picture 2">
            <a:extLst>
              <a:ext uri="{FF2B5EF4-FFF2-40B4-BE49-F238E27FC236}">
                <a16:creationId xmlns:a16="http://schemas.microsoft.com/office/drawing/2014/main" id="{763A0E63-FDA7-4DB4-A04E-EC223F6E8876}"/>
              </a:ext>
            </a:extLst>
          </p:cNvPr>
          <p:cNvPicPr>
            <a:picLocks noChangeAspect="1"/>
          </p:cNvPicPr>
          <p:nvPr/>
        </p:nvPicPr>
        <p:blipFill>
          <a:blip r:embed="rId3"/>
          <a:stretch>
            <a:fillRect/>
          </a:stretch>
        </p:blipFill>
        <p:spPr>
          <a:xfrm>
            <a:off x="1601295" y="1973100"/>
            <a:ext cx="9207516" cy="4088087"/>
          </a:xfrm>
          <a:prstGeom prst="rect">
            <a:avLst/>
          </a:prstGeom>
        </p:spPr>
      </p:pic>
    </p:spTree>
    <p:extLst>
      <p:ext uri="{BB962C8B-B14F-4D97-AF65-F5344CB8AC3E}">
        <p14:creationId xmlns:p14="http://schemas.microsoft.com/office/powerpoint/2010/main" val="35611372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Verificación de Conocimientos</a:t>
            </a:r>
          </a:p>
          <a:p>
            <a:endParaRPr lang="es-GT" dirty="0"/>
          </a:p>
        </p:txBody>
      </p:sp>
      <p:pic>
        <p:nvPicPr>
          <p:cNvPr id="3" name="Picture 2">
            <a:extLst>
              <a:ext uri="{FF2B5EF4-FFF2-40B4-BE49-F238E27FC236}">
                <a16:creationId xmlns:a16="http://schemas.microsoft.com/office/drawing/2014/main" id="{2DC9FC6B-E4F9-4F98-8AA7-DCC5F819F327}"/>
              </a:ext>
            </a:extLst>
          </p:cNvPr>
          <p:cNvPicPr>
            <a:picLocks noChangeAspect="1"/>
          </p:cNvPicPr>
          <p:nvPr/>
        </p:nvPicPr>
        <p:blipFill>
          <a:blip r:embed="rId3"/>
          <a:stretch>
            <a:fillRect/>
          </a:stretch>
        </p:blipFill>
        <p:spPr>
          <a:xfrm>
            <a:off x="2085975" y="1877275"/>
            <a:ext cx="7976095" cy="3226888"/>
          </a:xfrm>
          <a:prstGeom prst="rect">
            <a:avLst/>
          </a:prstGeom>
        </p:spPr>
      </p:pic>
      <p:pic>
        <p:nvPicPr>
          <p:cNvPr id="7" name="Picture 6">
            <a:extLst>
              <a:ext uri="{FF2B5EF4-FFF2-40B4-BE49-F238E27FC236}">
                <a16:creationId xmlns:a16="http://schemas.microsoft.com/office/drawing/2014/main" id="{E20517C0-7529-4CB0-A633-E2DB7704D8CE}"/>
              </a:ext>
            </a:extLst>
          </p:cNvPr>
          <p:cNvPicPr>
            <a:picLocks noChangeAspect="1"/>
          </p:cNvPicPr>
          <p:nvPr/>
        </p:nvPicPr>
        <p:blipFill>
          <a:blip r:embed="rId4"/>
          <a:stretch>
            <a:fillRect/>
          </a:stretch>
        </p:blipFill>
        <p:spPr>
          <a:xfrm>
            <a:off x="315818" y="5354952"/>
            <a:ext cx="5087060" cy="523948"/>
          </a:xfrm>
          <a:prstGeom prst="rect">
            <a:avLst/>
          </a:prstGeom>
        </p:spPr>
      </p:pic>
      <p:pic>
        <p:nvPicPr>
          <p:cNvPr id="10" name="Picture 9">
            <a:extLst>
              <a:ext uri="{FF2B5EF4-FFF2-40B4-BE49-F238E27FC236}">
                <a16:creationId xmlns:a16="http://schemas.microsoft.com/office/drawing/2014/main" id="{6CB8A3F9-8CC9-4FB0-8D82-39C16DF93D3E}"/>
              </a:ext>
            </a:extLst>
          </p:cNvPr>
          <p:cNvPicPr>
            <a:picLocks noChangeAspect="1"/>
          </p:cNvPicPr>
          <p:nvPr/>
        </p:nvPicPr>
        <p:blipFill>
          <a:blip r:embed="rId5"/>
          <a:stretch>
            <a:fillRect/>
          </a:stretch>
        </p:blipFill>
        <p:spPr>
          <a:xfrm>
            <a:off x="5689243" y="5304040"/>
            <a:ext cx="5106113" cy="495369"/>
          </a:xfrm>
          <a:prstGeom prst="rect">
            <a:avLst/>
          </a:prstGeom>
        </p:spPr>
      </p:pic>
      <p:pic>
        <p:nvPicPr>
          <p:cNvPr id="12" name="Picture 11">
            <a:extLst>
              <a:ext uri="{FF2B5EF4-FFF2-40B4-BE49-F238E27FC236}">
                <a16:creationId xmlns:a16="http://schemas.microsoft.com/office/drawing/2014/main" id="{DC9BBE67-6A12-4137-80A1-EE85A8412F21}"/>
              </a:ext>
            </a:extLst>
          </p:cNvPr>
          <p:cNvPicPr>
            <a:picLocks noChangeAspect="1"/>
          </p:cNvPicPr>
          <p:nvPr/>
        </p:nvPicPr>
        <p:blipFill>
          <a:blip r:embed="rId6"/>
          <a:stretch>
            <a:fillRect/>
          </a:stretch>
        </p:blipFill>
        <p:spPr>
          <a:xfrm>
            <a:off x="3611714" y="6050198"/>
            <a:ext cx="5106113" cy="495369"/>
          </a:xfrm>
          <a:prstGeom prst="rect">
            <a:avLst/>
          </a:prstGeom>
        </p:spPr>
      </p:pic>
    </p:spTree>
    <p:extLst>
      <p:ext uri="{BB962C8B-B14F-4D97-AF65-F5344CB8AC3E}">
        <p14:creationId xmlns:p14="http://schemas.microsoft.com/office/powerpoint/2010/main" val="22919341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Verificación de Conocimientos</a:t>
            </a:r>
          </a:p>
          <a:p>
            <a:endParaRPr lang="es-GT" dirty="0"/>
          </a:p>
        </p:txBody>
      </p:sp>
      <p:pic>
        <p:nvPicPr>
          <p:cNvPr id="5" name="Picture 4">
            <a:extLst>
              <a:ext uri="{FF2B5EF4-FFF2-40B4-BE49-F238E27FC236}">
                <a16:creationId xmlns:a16="http://schemas.microsoft.com/office/drawing/2014/main" id="{1FC3EDCD-6F3E-4090-B88B-18B9EDEA8D08}"/>
              </a:ext>
            </a:extLst>
          </p:cNvPr>
          <p:cNvPicPr>
            <a:picLocks noChangeAspect="1"/>
          </p:cNvPicPr>
          <p:nvPr/>
        </p:nvPicPr>
        <p:blipFill>
          <a:blip r:embed="rId3"/>
          <a:stretch>
            <a:fillRect/>
          </a:stretch>
        </p:blipFill>
        <p:spPr>
          <a:xfrm>
            <a:off x="1834056" y="2162576"/>
            <a:ext cx="8523887" cy="3898611"/>
          </a:xfrm>
          <a:prstGeom prst="rect">
            <a:avLst/>
          </a:prstGeom>
        </p:spPr>
      </p:pic>
    </p:spTree>
    <p:extLst>
      <p:ext uri="{BB962C8B-B14F-4D97-AF65-F5344CB8AC3E}">
        <p14:creationId xmlns:p14="http://schemas.microsoft.com/office/powerpoint/2010/main" val="487692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2" y="2083242"/>
            <a:ext cx="6211665" cy="1358458"/>
          </a:xfrm>
        </p:spPr>
        <p:txBody>
          <a:bodyPr>
            <a:noAutofit/>
          </a:bodyPr>
          <a:lstStyle/>
          <a:p>
            <a:r>
              <a:rPr lang="es-ES" sz="3400" dirty="0"/>
              <a:t>Caso de Uso: IPv6 sobre túneles IPv4</a:t>
            </a:r>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Implementar IPv6 sobre túneles IPv4</a:t>
            </a:r>
          </a:p>
        </p:txBody>
      </p:sp>
    </p:spTree>
    <p:extLst>
      <p:ext uri="{BB962C8B-B14F-4D97-AF65-F5344CB8AC3E}">
        <p14:creationId xmlns:p14="http://schemas.microsoft.com/office/powerpoint/2010/main" val="1955758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ES" dirty="0"/>
              <a:t>Tunelización de tráfico IPv6 a través de redes IPv4</a:t>
            </a:r>
          </a:p>
          <a:p>
            <a:pPr lvl="1"/>
            <a:r>
              <a:rPr lang="es-ES" dirty="0"/>
              <a:t>El método de transición amplia sugiere el uso de túneles para abarcar redes IPv4 hasta que todos los enrutadores intermedios se hayan actualizado para admitir IPv6.</a:t>
            </a:r>
            <a:endParaRPr lang="es-GT" dirty="0"/>
          </a:p>
        </p:txBody>
      </p:sp>
      <p:pic>
        <p:nvPicPr>
          <p:cNvPr id="3" name="Picture 2">
            <a:extLst>
              <a:ext uri="{FF2B5EF4-FFF2-40B4-BE49-F238E27FC236}">
                <a16:creationId xmlns:a16="http://schemas.microsoft.com/office/drawing/2014/main" id="{084E3ACD-2112-4E99-AC8B-1432D09832E0}"/>
              </a:ext>
            </a:extLst>
          </p:cNvPr>
          <p:cNvPicPr>
            <a:picLocks noChangeAspect="1"/>
          </p:cNvPicPr>
          <p:nvPr/>
        </p:nvPicPr>
        <p:blipFill>
          <a:blip r:embed="rId3"/>
          <a:stretch>
            <a:fillRect/>
          </a:stretch>
        </p:blipFill>
        <p:spPr>
          <a:xfrm>
            <a:off x="1371534" y="2793013"/>
            <a:ext cx="9448931" cy="2968025"/>
          </a:xfrm>
          <a:prstGeom prst="rect">
            <a:avLst/>
          </a:prstGeom>
        </p:spPr>
      </p:pic>
      <p:sp>
        <p:nvSpPr>
          <p:cNvPr id="9" name="TextBox 8">
            <a:extLst>
              <a:ext uri="{FF2B5EF4-FFF2-40B4-BE49-F238E27FC236}">
                <a16:creationId xmlns:a16="http://schemas.microsoft.com/office/drawing/2014/main" id="{5EDB2ADA-9300-4313-937F-AE1998A78B9B}"/>
              </a:ext>
            </a:extLst>
          </p:cNvPr>
          <p:cNvSpPr txBox="1"/>
          <p:nvPr/>
        </p:nvSpPr>
        <p:spPr>
          <a:xfrm>
            <a:off x="3978274" y="3676860"/>
            <a:ext cx="6562725" cy="120032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dirty="0" err="1"/>
              <a:t>Encapsula</a:t>
            </a:r>
            <a:r>
              <a:rPr lang="en-US" dirty="0"/>
              <a:t> </a:t>
            </a:r>
            <a:r>
              <a:rPr lang="en-US" dirty="0" err="1"/>
              <a:t>el</a:t>
            </a:r>
            <a:r>
              <a:rPr lang="en-US" dirty="0"/>
              <a:t> </a:t>
            </a:r>
            <a:r>
              <a:rPr lang="en-US" dirty="0" err="1"/>
              <a:t>paquete</a:t>
            </a:r>
            <a:r>
              <a:rPr lang="en-US" dirty="0"/>
              <a:t> IPv6 </a:t>
            </a:r>
            <a:r>
              <a:rPr lang="en-US" dirty="0" err="1"/>
              <a:t>nativo</a:t>
            </a:r>
            <a:r>
              <a:rPr lang="en-US" dirty="0"/>
              <a:t> dentro de IPv4</a:t>
            </a:r>
          </a:p>
          <a:p>
            <a:pPr marL="285750" indent="-285750">
              <a:buFont typeface="Arial" panose="020B0604020202020204" pitchFamily="34" charset="0"/>
              <a:buChar char="•"/>
            </a:pPr>
            <a:r>
              <a:rPr lang="en-US" dirty="0" err="1"/>
              <a:t>Reenvía</a:t>
            </a:r>
            <a:r>
              <a:rPr lang="en-US" dirty="0"/>
              <a:t> </a:t>
            </a:r>
            <a:r>
              <a:rPr lang="en-US" dirty="0" err="1"/>
              <a:t>el</a:t>
            </a:r>
            <a:r>
              <a:rPr lang="en-US" dirty="0"/>
              <a:t> </a:t>
            </a:r>
            <a:r>
              <a:rPr lang="en-US" dirty="0" err="1"/>
              <a:t>paquete</a:t>
            </a:r>
            <a:r>
              <a:rPr lang="en-US" dirty="0"/>
              <a:t> IPv4 a </a:t>
            </a:r>
            <a:r>
              <a:rPr lang="en-US" dirty="0" err="1"/>
              <a:t>través</a:t>
            </a:r>
            <a:r>
              <a:rPr lang="en-US" dirty="0"/>
              <a:t> de la red IPv4</a:t>
            </a:r>
          </a:p>
          <a:p>
            <a:pPr marL="285750" indent="-285750">
              <a:buFont typeface="Arial" panose="020B0604020202020204" pitchFamily="34" charset="0"/>
              <a:buChar char="•"/>
            </a:pPr>
            <a:r>
              <a:rPr lang="en-US" dirty="0" err="1"/>
              <a:t>Desencapsula</a:t>
            </a:r>
            <a:r>
              <a:rPr lang="en-US" dirty="0"/>
              <a:t> </a:t>
            </a:r>
            <a:r>
              <a:rPr lang="en-US" dirty="0" err="1"/>
              <a:t>el</a:t>
            </a:r>
            <a:r>
              <a:rPr lang="en-US" dirty="0"/>
              <a:t> </a:t>
            </a:r>
            <a:r>
              <a:rPr lang="en-US" dirty="0" err="1"/>
              <a:t>paquete</a:t>
            </a:r>
            <a:r>
              <a:rPr lang="en-US" dirty="0"/>
              <a:t> IPv6 y lo </a:t>
            </a:r>
            <a:r>
              <a:rPr lang="en-US" dirty="0" err="1"/>
              <a:t>reenvía</a:t>
            </a:r>
            <a:r>
              <a:rPr lang="en-US" dirty="0"/>
              <a:t>/</a:t>
            </a:r>
            <a:r>
              <a:rPr lang="en-US" dirty="0" err="1"/>
              <a:t>procesa</a:t>
            </a:r>
            <a:r>
              <a:rPr lang="en-US" dirty="0"/>
              <a:t> de forma </a:t>
            </a:r>
            <a:r>
              <a:rPr lang="en-US" dirty="0" err="1"/>
              <a:t>nativa</a:t>
            </a:r>
            <a:endParaRPr lang="en-US" dirty="0"/>
          </a:p>
        </p:txBody>
      </p:sp>
    </p:spTree>
    <p:extLst>
      <p:ext uri="{BB962C8B-B14F-4D97-AF65-F5344CB8AC3E}">
        <p14:creationId xmlns:p14="http://schemas.microsoft.com/office/powerpoint/2010/main" val="30548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ES" dirty="0"/>
              <a:t>Tunelización de tráfico IPv6 a través de redes IPv4</a:t>
            </a:r>
          </a:p>
          <a:p>
            <a:pPr lvl="1"/>
            <a:r>
              <a:rPr lang="es-ES" dirty="0"/>
              <a:t>El método de transición amplia sugiere el uso de túneles para abarcar redes IPv4 hasta que todos los enrutadores intermedios se hayan actualizado para admitir IPv6.</a:t>
            </a:r>
            <a:endParaRPr lang="es-GT" dirty="0"/>
          </a:p>
        </p:txBody>
      </p:sp>
      <p:pic>
        <p:nvPicPr>
          <p:cNvPr id="10" name="Picture 9">
            <a:extLst>
              <a:ext uri="{FF2B5EF4-FFF2-40B4-BE49-F238E27FC236}">
                <a16:creationId xmlns:a16="http://schemas.microsoft.com/office/drawing/2014/main" id="{924F5E1C-97CF-4BB4-9B66-8CAC0D53CEA5}"/>
              </a:ext>
            </a:extLst>
          </p:cNvPr>
          <p:cNvPicPr>
            <a:picLocks noChangeAspect="1"/>
          </p:cNvPicPr>
          <p:nvPr/>
        </p:nvPicPr>
        <p:blipFill>
          <a:blip r:embed="rId3"/>
          <a:stretch>
            <a:fillRect/>
          </a:stretch>
        </p:blipFill>
        <p:spPr>
          <a:xfrm>
            <a:off x="2085975" y="2625561"/>
            <a:ext cx="7527653" cy="3435626"/>
          </a:xfrm>
          <a:prstGeom prst="rect">
            <a:avLst/>
          </a:prstGeom>
        </p:spPr>
      </p:pic>
    </p:spTree>
    <p:extLst>
      <p:ext uri="{BB962C8B-B14F-4D97-AF65-F5344CB8AC3E}">
        <p14:creationId xmlns:p14="http://schemas.microsoft.com/office/powerpoint/2010/main" val="1473598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Encabezado IPv4 versus encabezado IPv6</a:t>
            </a:r>
          </a:p>
          <a:p>
            <a:pPr lvl="1"/>
            <a:r>
              <a:rPr lang="es-ES" sz="2000" dirty="0"/>
              <a:t>Los encabezados IPv4 y los encabezados IPv6 comparten varias características</a:t>
            </a:r>
          </a:p>
          <a:p>
            <a:pPr lvl="1"/>
            <a:r>
              <a:rPr lang="es-ES" sz="2000" dirty="0"/>
              <a:t>Si un paquete requiere fragmentación, los encabezados de extensión se harán cargo del proceso mediante el descubrimiento de la unidad de transmisión máxima de ruta (MTU de ruta).</a:t>
            </a:r>
            <a:endParaRPr lang="en-US" sz="2000" dirty="0"/>
          </a:p>
        </p:txBody>
      </p:sp>
      <p:pic>
        <p:nvPicPr>
          <p:cNvPr id="7" name="Picture 6">
            <a:extLst>
              <a:ext uri="{FF2B5EF4-FFF2-40B4-BE49-F238E27FC236}">
                <a16:creationId xmlns:a16="http://schemas.microsoft.com/office/drawing/2014/main" id="{CBCC9ABA-0450-4774-BF29-4B0443E8F8F7}"/>
              </a:ext>
            </a:extLst>
          </p:cNvPr>
          <p:cNvPicPr>
            <a:picLocks noChangeAspect="1"/>
          </p:cNvPicPr>
          <p:nvPr/>
        </p:nvPicPr>
        <p:blipFill rotWithShape="1">
          <a:blip r:embed="rId3"/>
          <a:srcRect b="17870"/>
          <a:stretch/>
        </p:blipFill>
        <p:spPr>
          <a:xfrm>
            <a:off x="1546591" y="2729779"/>
            <a:ext cx="9098818" cy="3863959"/>
          </a:xfrm>
          <a:prstGeom prst="rect">
            <a:avLst/>
          </a:prstGeom>
        </p:spPr>
      </p:pic>
    </p:spTree>
    <p:extLst>
      <p:ext uri="{BB962C8B-B14F-4D97-AF65-F5344CB8AC3E}">
        <p14:creationId xmlns:p14="http://schemas.microsoft.com/office/powerpoint/2010/main" val="14591691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ES" dirty="0"/>
              <a:t>Caso de uso: objetivo y topología</a:t>
            </a:r>
          </a:p>
          <a:p>
            <a:pPr lvl="1"/>
            <a:r>
              <a:rPr lang="es-ES" dirty="0"/>
              <a:t>Implemente un túnel IPv6 sobre IPv4 para transportar el tráfico IPv6 a través de Internet y entre los sitios A y B:</a:t>
            </a:r>
            <a:endParaRPr lang="es-GT" dirty="0"/>
          </a:p>
        </p:txBody>
      </p:sp>
      <p:pic>
        <p:nvPicPr>
          <p:cNvPr id="3" name="Picture 2">
            <a:extLst>
              <a:ext uri="{FF2B5EF4-FFF2-40B4-BE49-F238E27FC236}">
                <a16:creationId xmlns:a16="http://schemas.microsoft.com/office/drawing/2014/main" id="{72CD5069-47DA-4C56-91E2-5698D2183BB9}"/>
              </a:ext>
            </a:extLst>
          </p:cNvPr>
          <p:cNvPicPr>
            <a:picLocks noChangeAspect="1"/>
          </p:cNvPicPr>
          <p:nvPr/>
        </p:nvPicPr>
        <p:blipFill>
          <a:blip r:embed="rId3"/>
          <a:stretch>
            <a:fillRect/>
          </a:stretch>
        </p:blipFill>
        <p:spPr>
          <a:xfrm>
            <a:off x="2552453" y="3155846"/>
            <a:ext cx="7087093" cy="1777470"/>
          </a:xfrm>
          <a:prstGeom prst="rect">
            <a:avLst/>
          </a:prstGeom>
        </p:spPr>
      </p:pic>
    </p:spTree>
    <p:extLst>
      <p:ext uri="{BB962C8B-B14F-4D97-AF65-F5344CB8AC3E}">
        <p14:creationId xmlns:p14="http://schemas.microsoft.com/office/powerpoint/2010/main" val="16448880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ES" dirty="0"/>
              <a:t>Caso de uso: Definiendo la Interfaz de </a:t>
            </a:r>
            <a:r>
              <a:rPr lang="es-ES" dirty="0" err="1"/>
              <a:t>Tunnel</a:t>
            </a:r>
            <a:endParaRPr lang="es-ES" dirty="0"/>
          </a:p>
          <a:p>
            <a:endParaRPr lang="es-GT" dirty="0"/>
          </a:p>
        </p:txBody>
      </p:sp>
      <p:pic>
        <p:nvPicPr>
          <p:cNvPr id="3" name="Picture 2">
            <a:extLst>
              <a:ext uri="{FF2B5EF4-FFF2-40B4-BE49-F238E27FC236}">
                <a16:creationId xmlns:a16="http://schemas.microsoft.com/office/drawing/2014/main" id="{E5BE975A-7516-4E4D-A774-C315DC738908}"/>
              </a:ext>
            </a:extLst>
          </p:cNvPr>
          <p:cNvPicPr>
            <a:picLocks noChangeAspect="1"/>
          </p:cNvPicPr>
          <p:nvPr/>
        </p:nvPicPr>
        <p:blipFill>
          <a:blip r:embed="rId3"/>
          <a:stretch>
            <a:fillRect/>
          </a:stretch>
        </p:blipFill>
        <p:spPr>
          <a:xfrm>
            <a:off x="1776955" y="2041751"/>
            <a:ext cx="8638090" cy="4130265"/>
          </a:xfrm>
          <a:prstGeom prst="rect">
            <a:avLst/>
          </a:prstGeom>
        </p:spPr>
      </p:pic>
    </p:spTree>
    <p:extLst>
      <p:ext uri="{BB962C8B-B14F-4D97-AF65-F5344CB8AC3E}">
        <p14:creationId xmlns:p14="http://schemas.microsoft.com/office/powerpoint/2010/main" val="38120386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ES" dirty="0"/>
              <a:t>Caso de uso: Definiendo las rutas requeridas</a:t>
            </a:r>
          </a:p>
          <a:p>
            <a:endParaRPr lang="es-GT" dirty="0"/>
          </a:p>
        </p:txBody>
      </p:sp>
      <p:pic>
        <p:nvPicPr>
          <p:cNvPr id="3" name="Picture 2">
            <a:extLst>
              <a:ext uri="{FF2B5EF4-FFF2-40B4-BE49-F238E27FC236}">
                <a16:creationId xmlns:a16="http://schemas.microsoft.com/office/drawing/2014/main" id="{F52E23EF-0547-4A5B-8970-ECED62D89B3E}"/>
              </a:ext>
            </a:extLst>
          </p:cNvPr>
          <p:cNvPicPr>
            <a:picLocks noChangeAspect="1"/>
          </p:cNvPicPr>
          <p:nvPr/>
        </p:nvPicPr>
        <p:blipFill>
          <a:blip r:embed="rId3"/>
          <a:stretch>
            <a:fillRect/>
          </a:stretch>
        </p:blipFill>
        <p:spPr>
          <a:xfrm>
            <a:off x="315818" y="1877275"/>
            <a:ext cx="7455326" cy="4240217"/>
          </a:xfrm>
          <a:prstGeom prst="rect">
            <a:avLst/>
          </a:prstGeom>
        </p:spPr>
      </p:pic>
      <p:sp>
        <p:nvSpPr>
          <p:cNvPr id="7" name="TextBox 6">
            <a:extLst>
              <a:ext uri="{FF2B5EF4-FFF2-40B4-BE49-F238E27FC236}">
                <a16:creationId xmlns:a16="http://schemas.microsoft.com/office/drawing/2014/main" id="{150FD1DB-0207-4B5F-81AD-BD52EE4CD002}"/>
              </a:ext>
            </a:extLst>
          </p:cNvPr>
          <p:cNvSpPr txBox="1"/>
          <p:nvPr/>
        </p:nvSpPr>
        <p:spPr>
          <a:xfrm>
            <a:off x="8777500" y="4901009"/>
            <a:ext cx="2600325" cy="677108"/>
          </a:xfrm>
          <a:prstGeom prst="rect">
            <a:avLst/>
          </a:prstGeom>
          <a:solidFill>
            <a:srgbClr val="0097A4"/>
          </a:solidFill>
        </p:spPr>
        <p:txBody>
          <a:bodyPr wrap="square">
            <a:spAutoFit/>
          </a:bodyPr>
          <a:lstStyle/>
          <a:p>
            <a:r>
              <a:rPr lang="en-US" dirty="0">
                <a:solidFill>
                  <a:schemeClr val="bg1"/>
                </a:solidFill>
              </a:rPr>
              <a:t>R2 require una </a:t>
            </a:r>
            <a:r>
              <a:rPr lang="en-US" sz="2000" dirty="0" err="1">
                <a:solidFill>
                  <a:schemeClr val="bg1"/>
                </a:solidFill>
              </a:rPr>
              <a:t>configuración</a:t>
            </a:r>
            <a:r>
              <a:rPr lang="en-US" dirty="0">
                <a:solidFill>
                  <a:schemeClr val="bg1"/>
                </a:solidFill>
              </a:rPr>
              <a:t> similar</a:t>
            </a:r>
          </a:p>
        </p:txBody>
      </p:sp>
      <p:pic>
        <p:nvPicPr>
          <p:cNvPr id="9" name="Picture 8">
            <a:extLst>
              <a:ext uri="{FF2B5EF4-FFF2-40B4-BE49-F238E27FC236}">
                <a16:creationId xmlns:a16="http://schemas.microsoft.com/office/drawing/2014/main" id="{61E5AFCB-D708-4695-A8E1-A04A0D8B94B2}"/>
              </a:ext>
            </a:extLst>
          </p:cNvPr>
          <p:cNvPicPr>
            <a:picLocks noChangeAspect="1"/>
          </p:cNvPicPr>
          <p:nvPr/>
        </p:nvPicPr>
        <p:blipFill>
          <a:blip r:embed="rId4"/>
          <a:stretch>
            <a:fillRect/>
          </a:stretch>
        </p:blipFill>
        <p:spPr>
          <a:xfrm>
            <a:off x="1140819" y="1877275"/>
            <a:ext cx="8295179" cy="2288325"/>
          </a:xfrm>
          <a:prstGeom prst="rect">
            <a:avLst/>
          </a:prstGeom>
        </p:spPr>
      </p:pic>
    </p:spTree>
    <p:extLst>
      <p:ext uri="{BB962C8B-B14F-4D97-AF65-F5344CB8AC3E}">
        <p14:creationId xmlns:p14="http://schemas.microsoft.com/office/powerpoint/2010/main" val="109588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ES" dirty="0"/>
              <a:t>Caso de uso: Definiendo las rutas requeridas</a:t>
            </a:r>
          </a:p>
          <a:p>
            <a:endParaRPr lang="es-GT" dirty="0"/>
          </a:p>
        </p:txBody>
      </p:sp>
      <p:pic>
        <p:nvPicPr>
          <p:cNvPr id="3" name="Picture 2">
            <a:extLst>
              <a:ext uri="{FF2B5EF4-FFF2-40B4-BE49-F238E27FC236}">
                <a16:creationId xmlns:a16="http://schemas.microsoft.com/office/drawing/2014/main" id="{F52E23EF-0547-4A5B-8970-ECED62D89B3E}"/>
              </a:ext>
            </a:extLst>
          </p:cNvPr>
          <p:cNvPicPr>
            <a:picLocks noChangeAspect="1"/>
          </p:cNvPicPr>
          <p:nvPr/>
        </p:nvPicPr>
        <p:blipFill>
          <a:blip r:embed="rId3"/>
          <a:stretch>
            <a:fillRect/>
          </a:stretch>
        </p:blipFill>
        <p:spPr>
          <a:xfrm>
            <a:off x="315818" y="1877275"/>
            <a:ext cx="7455326" cy="4240217"/>
          </a:xfrm>
          <a:prstGeom prst="rect">
            <a:avLst/>
          </a:prstGeom>
        </p:spPr>
      </p:pic>
      <p:sp>
        <p:nvSpPr>
          <p:cNvPr id="7" name="TextBox 6">
            <a:extLst>
              <a:ext uri="{FF2B5EF4-FFF2-40B4-BE49-F238E27FC236}">
                <a16:creationId xmlns:a16="http://schemas.microsoft.com/office/drawing/2014/main" id="{150FD1DB-0207-4B5F-81AD-BD52EE4CD002}"/>
              </a:ext>
            </a:extLst>
          </p:cNvPr>
          <p:cNvSpPr txBox="1"/>
          <p:nvPr/>
        </p:nvSpPr>
        <p:spPr>
          <a:xfrm>
            <a:off x="8777500" y="4901009"/>
            <a:ext cx="2600325" cy="677108"/>
          </a:xfrm>
          <a:prstGeom prst="rect">
            <a:avLst/>
          </a:prstGeom>
          <a:solidFill>
            <a:srgbClr val="0097A4"/>
          </a:solidFill>
        </p:spPr>
        <p:txBody>
          <a:bodyPr wrap="square">
            <a:spAutoFit/>
          </a:bodyPr>
          <a:lstStyle/>
          <a:p>
            <a:r>
              <a:rPr lang="en-US" dirty="0">
                <a:solidFill>
                  <a:schemeClr val="bg1"/>
                </a:solidFill>
              </a:rPr>
              <a:t>R2 require una </a:t>
            </a:r>
            <a:r>
              <a:rPr lang="en-US" sz="2000" dirty="0" err="1">
                <a:solidFill>
                  <a:schemeClr val="bg1"/>
                </a:solidFill>
              </a:rPr>
              <a:t>configuración</a:t>
            </a:r>
            <a:r>
              <a:rPr lang="en-US" dirty="0">
                <a:solidFill>
                  <a:schemeClr val="bg1"/>
                </a:solidFill>
              </a:rPr>
              <a:t> similar</a:t>
            </a:r>
          </a:p>
        </p:txBody>
      </p:sp>
      <p:pic>
        <p:nvPicPr>
          <p:cNvPr id="5" name="Picture 4">
            <a:extLst>
              <a:ext uri="{FF2B5EF4-FFF2-40B4-BE49-F238E27FC236}">
                <a16:creationId xmlns:a16="http://schemas.microsoft.com/office/drawing/2014/main" id="{92E81AA1-779E-4594-8E24-2B77FC623F94}"/>
              </a:ext>
            </a:extLst>
          </p:cNvPr>
          <p:cNvPicPr>
            <a:picLocks noChangeAspect="1"/>
          </p:cNvPicPr>
          <p:nvPr/>
        </p:nvPicPr>
        <p:blipFill>
          <a:blip r:embed="rId4"/>
          <a:stretch>
            <a:fillRect/>
          </a:stretch>
        </p:blipFill>
        <p:spPr>
          <a:xfrm>
            <a:off x="1133154" y="1877274"/>
            <a:ext cx="5810034" cy="2326425"/>
          </a:xfrm>
          <a:prstGeom prst="rect">
            <a:avLst/>
          </a:prstGeom>
        </p:spPr>
      </p:pic>
    </p:spTree>
    <p:extLst>
      <p:ext uri="{BB962C8B-B14F-4D97-AF65-F5344CB8AC3E}">
        <p14:creationId xmlns:p14="http://schemas.microsoft.com/office/powerpoint/2010/main" val="59994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ES" dirty="0"/>
              <a:t>Caso de uso: Operaciones de Verificación</a:t>
            </a:r>
          </a:p>
          <a:p>
            <a:pPr lvl="1"/>
            <a:r>
              <a:rPr lang="es-ES" sz="2000" dirty="0"/>
              <a:t>Puede usar el comando </a:t>
            </a:r>
            <a:r>
              <a:rPr lang="es-ES" sz="2000" b="1" dirty="0"/>
              <a:t>show interfaces terse </a:t>
            </a:r>
            <a:r>
              <a:rPr lang="es-ES" sz="2000" dirty="0"/>
              <a:t>para verificar rápidamente que la interfaz del túnel está activa.</a:t>
            </a:r>
          </a:p>
          <a:p>
            <a:endParaRPr lang="es-GT" dirty="0"/>
          </a:p>
        </p:txBody>
      </p:sp>
      <p:pic>
        <p:nvPicPr>
          <p:cNvPr id="5" name="Picture 4">
            <a:extLst>
              <a:ext uri="{FF2B5EF4-FFF2-40B4-BE49-F238E27FC236}">
                <a16:creationId xmlns:a16="http://schemas.microsoft.com/office/drawing/2014/main" id="{1CB738D7-44F8-4EB9-8CDC-3702AFF80D97}"/>
              </a:ext>
            </a:extLst>
          </p:cNvPr>
          <p:cNvPicPr>
            <a:picLocks noChangeAspect="1"/>
          </p:cNvPicPr>
          <p:nvPr/>
        </p:nvPicPr>
        <p:blipFill>
          <a:blip r:embed="rId3"/>
          <a:stretch>
            <a:fillRect/>
          </a:stretch>
        </p:blipFill>
        <p:spPr>
          <a:xfrm>
            <a:off x="651509" y="2419756"/>
            <a:ext cx="9446578" cy="4039894"/>
          </a:xfrm>
          <a:prstGeom prst="rect">
            <a:avLst/>
          </a:prstGeom>
        </p:spPr>
      </p:pic>
      <p:sp>
        <p:nvSpPr>
          <p:cNvPr id="7" name="TextBox 6">
            <a:extLst>
              <a:ext uri="{FF2B5EF4-FFF2-40B4-BE49-F238E27FC236}">
                <a16:creationId xmlns:a16="http://schemas.microsoft.com/office/drawing/2014/main" id="{D73FEF4E-19C0-4491-B6BE-A7D3945A241F}"/>
              </a:ext>
            </a:extLst>
          </p:cNvPr>
          <p:cNvSpPr txBox="1"/>
          <p:nvPr/>
        </p:nvSpPr>
        <p:spPr>
          <a:xfrm>
            <a:off x="8015336" y="2632240"/>
            <a:ext cx="1981199" cy="2031325"/>
          </a:xfrm>
          <a:prstGeom prst="rect">
            <a:avLst/>
          </a:prstGeom>
          <a:solidFill>
            <a:srgbClr val="0097A4"/>
          </a:solidFill>
        </p:spPr>
        <p:txBody>
          <a:bodyPr wrap="square">
            <a:spAutoFit/>
          </a:bodyPr>
          <a:lstStyle/>
          <a:p>
            <a:r>
              <a:rPr lang="en-US" dirty="0" err="1">
                <a:solidFill>
                  <a:schemeClr val="bg1"/>
                </a:solidFill>
              </a:rPr>
              <a:t>Recuerde</a:t>
            </a:r>
            <a:r>
              <a:rPr lang="en-US" dirty="0">
                <a:solidFill>
                  <a:schemeClr val="bg1"/>
                </a:solidFill>
              </a:rPr>
              <a:t> que los </a:t>
            </a:r>
            <a:r>
              <a:rPr lang="en-US" dirty="0" err="1">
                <a:solidFill>
                  <a:schemeClr val="bg1"/>
                </a:solidFill>
              </a:rPr>
              <a:t>túneles</a:t>
            </a:r>
            <a:r>
              <a:rPr lang="en-US" dirty="0">
                <a:solidFill>
                  <a:schemeClr val="bg1"/>
                </a:solidFill>
              </a:rPr>
              <a:t> GRE no </a:t>
            </a:r>
            <a:r>
              <a:rPr lang="en-US" dirty="0" err="1">
                <a:solidFill>
                  <a:schemeClr val="bg1"/>
                </a:solidFill>
              </a:rPr>
              <a:t>tienen</a:t>
            </a:r>
            <a:r>
              <a:rPr lang="en-US" dirty="0">
                <a:solidFill>
                  <a:schemeClr val="bg1"/>
                </a:solidFill>
              </a:rPr>
              <a:t> </a:t>
            </a:r>
            <a:r>
              <a:rPr lang="en-US" dirty="0" err="1">
                <a:solidFill>
                  <a:schemeClr val="bg1"/>
                </a:solidFill>
              </a:rPr>
              <a:t>estado</a:t>
            </a:r>
            <a:r>
              <a:rPr lang="en-US" dirty="0">
                <a:solidFill>
                  <a:schemeClr val="bg1"/>
                </a:solidFill>
              </a:rPr>
              <a:t>, por lo que </a:t>
            </a:r>
            <a:r>
              <a:rPr lang="en-US" dirty="0" err="1">
                <a:solidFill>
                  <a:schemeClr val="bg1"/>
                </a:solidFill>
              </a:rPr>
              <a:t>siempre</a:t>
            </a:r>
            <a:r>
              <a:rPr lang="en-US" dirty="0">
                <a:solidFill>
                  <a:schemeClr val="bg1"/>
                </a:solidFill>
              </a:rPr>
              <a:t> debe </a:t>
            </a:r>
            <a:r>
              <a:rPr lang="en-US" dirty="0" err="1">
                <a:solidFill>
                  <a:schemeClr val="bg1"/>
                </a:solidFill>
              </a:rPr>
              <a:t>asegurarse</a:t>
            </a:r>
            <a:r>
              <a:rPr lang="en-US" dirty="0">
                <a:solidFill>
                  <a:schemeClr val="bg1"/>
                </a:solidFill>
              </a:rPr>
              <a:t> de que ambos </a:t>
            </a:r>
            <a:r>
              <a:rPr lang="en-US" dirty="0" err="1">
                <a:solidFill>
                  <a:schemeClr val="bg1"/>
                </a:solidFill>
              </a:rPr>
              <a:t>lados</a:t>
            </a:r>
            <a:r>
              <a:rPr lang="en-US" dirty="0">
                <a:solidFill>
                  <a:schemeClr val="bg1"/>
                </a:solidFill>
              </a:rPr>
              <a:t> </a:t>
            </a:r>
            <a:r>
              <a:rPr lang="en-US" dirty="0" err="1">
                <a:solidFill>
                  <a:schemeClr val="bg1"/>
                </a:solidFill>
              </a:rPr>
              <a:t>estén</a:t>
            </a:r>
            <a:r>
              <a:rPr lang="en-US" dirty="0">
                <a:solidFill>
                  <a:schemeClr val="bg1"/>
                </a:solidFill>
              </a:rPr>
              <a:t> </a:t>
            </a:r>
            <a:r>
              <a:rPr lang="en-US" dirty="0" err="1">
                <a:solidFill>
                  <a:schemeClr val="bg1"/>
                </a:solidFill>
              </a:rPr>
              <a:t>arriba</a:t>
            </a:r>
            <a:r>
              <a:rPr lang="en-US" dirty="0">
                <a:solidFill>
                  <a:schemeClr val="bg1"/>
                </a:solidFill>
              </a:rPr>
              <a:t>.</a:t>
            </a:r>
          </a:p>
        </p:txBody>
      </p:sp>
    </p:spTree>
    <p:extLst>
      <p:ext uri="{BB962C8B-B14F-4D97-AF65-F5344CB8AC3E}">
        <p14:creationId xmlns:p14="http://schemas.microsoft.com/office/powerpoint/2010/main" val="35066011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ES" dirty="0"/>
              <a:t>Caso de uso: Operaciones de Verificación</a:t>
            </a:r>
          </a:p>
          <a:p>
            <a:pPr lvl="1"/>
            <a:r>
              <a:rPr lang="es-ES" sz="2000" dirty="0"/>
              <a:t>Utilice el comando </a:t>
            </a:r>
            <a:r>
              <a:rPr lang="es-ES" sz="2000" b="1" dirty="0"/>
              <a:t>show </a:t>
            </a:r>
            <a:r>
              <a:rPr lang="es-ES" sz="2000" b="1" dirty="0" err="1"/>
              <a:t>route</a:t>
            </a:r>
            <a:r>
              <a:rPr lang="es-ES" sz="2000" b="1" dirty="0"/>
              <a:t> </a:t>
            </a:r>
            <a:r>
              <a:rPr lang="es-ES" sz="2000" dirty="0"/>
              <a:t>para asegurarse de que estén instaladas las rutas requeridas. Debe realizar este paso de verificación en ambos extremos del túnel.</a:t>
            </a:r>
          </a:p>
          <a:p>
            <a:endParaRPr lang="es-GT" dirty="0"/>
          </a:p>
        </p:txBody>
      </p:sp>
      <p:pic>
        <p:nvPicPr>
          <p:cNvPr id="3" name="Picture 2">
            <a:extLst>
              <a:ext uri="{FF2B5EF4-FFF2-40B4-BE49-F238E27FC236}">
                <a16:creationId xmlns:a16="http://schemas.microsoft.com/office/drawing/2014/main" id="{C3197F22-B153-4FD2-9624-76908ED19F7A}"/>
              </a:ext>
            </a:extLst>
          </p:cNvPr>
          <p:cNvPicPr>
            <a:picLocks noChangeAspect="1"/>
          </p:cNvPicPr>
          <p:nvPr/>
        </p:nvPicPr>
        <p:blipFill>
          <a:blip r:embed="rId3"/>
          <a:stretch>
            <a:fillRect/>
          </a:stretch>
        </p:blipFill>
        <p:spPr>
          <a:xfrm>
            <a:off x="2201265" y="2644593"/>
            <a:ext cx="7789470" cy="3705407"/>
          </a:xfrm>
          <a:prstGeom prst="rect">
            <a:avLst/>
          </a:prstGeom>
        </p:spPr>
      </p:pic>
    </p:spTree>
    <p:extLst>
      <p:ext uri="{BB962C8B-B14F-4D97-AF65-F5344CB8AC3E}">
        <p14:creationId xmlns:p14="http://schemas.microsoft.com/office/powerpoint/2010/main" val="13893956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ES" dirty="0"/>
              <a:t>Caso de uso: Operaciones de Verificación</a:t>
            </a:r>
          </a:p>
          <a:p>
            <a:pPr lvl="1"/>
            <a:r>
              <a:rPr lang="es-ES" sz="2000" dirty="0"/>
              <a:t>Envíe tráfico a través del túnel, y confirme que las estadísticas de la interfaz se incrementen en la interfaz del </a:t>
            </a:r>
            <a:r>
              <a:rPr lang="es-ES" sz="2000" dirty="0" err="1"/>
              <a:t>tunel</a:t>
            </a:r>
            <a:endParaRPr lang="es-ES" sz="2000" dirty="0"/>
          </a:p>
          <a:p>
            <a:endParaRPr lang="es-GT" dirty="0"/>
          </a:p>
        </p:txBody>
      </p:sp>
      <p:pic>
        <p:nvPicPr>
          <p:cNvPr id="9" name="Picture 8">
            <a:extLst>
              <a:ext uri="{FF2B5EF4-FFF2-40B4-BE49-F238E27FC236}">
                <a16:creationId xmlns:a16="http://schemas.microsoft.com/office/drawing/2014/main" id="{DEA43DEC-C798-4721-9A99-8BA0B025528D}"/>
              </a:ext>
            </a:extLst>
          </p:cNvPr>
          <p:cNvPicPr>
            <a:picLocks noChangeAspect="1"/>
          </p:cNvPicPr>
          <p:nvPr/>
        </p:nvPicPr>
        <p:blipFill>
          <a:blip r:embed="rId3"/>
          <a:stretch>
            <a:fillRect/>
          </a:stretch>
        </p:blipFill>
        <p:spPr>
          <a:xfrm>
            <a:off x="2594495" y="2322166"/>
            <a:ext cx="7003009" cy="4513609"/>
          </a:xfrm>
          <a:prstGeom prst="rect">
            <a:avLst/>
          </a:prstGeom>
        </p:spPr>
      </p:pic>
    </p:spTree>
    <p:extLst>
      <p:ext uri="{BB962C8B-B14F-4D97-AF65-F5344CB8AC3E}">
        <p14:creationId xmlns:p14="http://schemas.microsoft.com/office/powerpoint/2010/main" val="1846326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Verificación de Conocimientos</a:t>
            </a:r>
          </a:p>
          <a:p>
            <a:endParaRPr lang="es-GT" dirty="0"/>
          </a:p>
        </p:txBody>
      </p:sp>
      <p:pic>
        <p:nvPicPr>
          <p:cNvPr id="3" name="Picture 2">
            <a:extLst>
              <a:ext uri="{FF2B5EF4-FFF2-40B4-BE49-F238E27FC236}">
                <a16:creationId xmlns:a16="http://schemas.microsoft.com/office/drawing/2014/main" id="{76291983-4746-4D25-8F91-18E945874058}"/>
              </a:ext>
            </a:extLst>
          </p:cNvPr>
          <p:cNvPicPr>
            <a:picLocks noChangeAspect="1"/>
          </p:cNvPicPr>
          <p:nvPr/>
        </p:nvPicPr>
        <p:blipFill>
          <a:blip r:embed="rId3"/>
          <a:stretch>
            <a:fillRect/>
          </a:stretch>
        </p:blipFill>
        <p:spPr>
          <a:xfrm>
            <a:off x="1189207" y="1831675"/>
            <a:ext cx="10549432" cy="4742275"/>
          </a:xfrm>
          <a:prstGeom prst="rect">
            <a:avLst/>
          </a:prstGeom>
        </p:spPr>
      </p:pic>
    </p:spTree>
    <p:extLst>
      <p:ext uri="{BB962C8B-B14F-4D97-AF65-F5344CB8AC3E}">
        <p14:creationId xmlns:p14="http://schemas.microsoft.com/office/powerpoint/2010/main" val="11738438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Verificación de Conocimientos</a:t>
            </a:r>
          </a:p>
          <a:p>
            <a:endParaRPr lang="es-GT" dirty="0"/>
          </a:p>
        </p:txBody>
      </p:sp>
      <p:pic>
        <p:nvPicPr>
          <p:cNvPr id="3" name="Picture 2">
            <a:extLst>
              <a:ext uri="{FF2B5EF4-FFF2-40B4-BE49-F238E27FC236}">
                <a16:creationId xmlns:a16="http://schemas.microsoft.com/office/drawing/2014/main" id="{628E7B20-9DE2-4B13-B510-F550F9E2AB5E}"/>
              </a:ext>
            </a:extLst>
          </p:cNvPr>
          <p:cNvPicPr>
            <a:picLocks noChangeAspect="1"/>
          </p:cNvPicPr>
          <p:nvPr/>
        </p:nvPicPr>
        <p:blipFill>
          <a:blip r:embed="rId3"/>
          <a:stretch>
            <a:fillRect/>
          </a:stretch>
        </p:blipFill>
        <p:spPr>
          <a:xfrm>
            <a:off x="718250" y="1998663"/>
            <a:ext cx="10893041" cy="4351337"/>
          </a:xfrm>
          <a:prstGeom prst="rect">
            <a:avLst/>
          </a:prstGeom>
        </p:spPr>
      </p:pic>
    </p:spTree>
    <p:extLst>
      <p:ext uri="{BB962C8B-B14F-4D97-AF65-F5344CB8AC3E}">
        <p14:creationId xmlns:p14="http://schemas.microsoft.com/office/powerpoint/2010/main" val="794034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Verificación de Conocimientos</a:t>
            </a:r>
          </a:p>
          <a:p>
            <a:endParaRPr lang="es-GT" dirty="0"/>
          </a:p>
        </p:txBody>
      </p:sp>
      <p:pic>
        <p:nvPicPr>
          <p:cNvPr id="3" name="Picture 2">
            <a:extLst>
              <a:ext uri="{FF2B5EF4-FFF2-40B4-BE49-F238E27FC236}">
                <a16:creationId xmlns:a16="http://schemas.microsoft.com/office/drawing/2014/main" id="{382505ED-9552-42B3-8805-035BB6725F41}"/>
              </a:ext>
            </a:extLst>
          </p:cNvPr>
          <p:cNvPicPr>
            <a:picLocks noChangeAspect="1"/>
          </p:cNvPicPr>
          <p:nvPr/>
        </p:nvPicPr>
        <p:blipFill>
          <a:blip r:embed="rId3"/>
          <a:stretch>
            <a:fillRect/>
          </a:stretch>
        </p:blipFill>
        <p:spPr>
          <a:xfrm>
            <a:off x="2091933" y="1877275"/>
            <a:ext cx="7693593" cy="3596599"/>
          </a:xfrm>
          <a:prstGeom prst="rect">
            <a:avLst/>
          </a:prstGeom>
        </p:spPr>
      </p:pic>
      <p:pic>
        <p:nvPicPr>
          <p:cNvPr id="7" name="Picture 6">
            <a:extLst>
              <a:ext uri="{FF2B5EF4-FFF2-40B4-BE49-F238E27FC236}">
                <a16:creationId xmlns:a16="http://schemas.microsoft.com/office/drawing/2014/main" id="{3B225B60-410D-4911-B141-49C776D9E191}"/>
              </a:ext>
            </a:extLst>
          </p:cNvPr>
          <p:cNvPicPr>
            <a:picLocks noChangeAspect="1"/>
          </p:cNvPicPr>
          <p:nvPr/>
        </p:nvPicPr>
        <p:blipFill>
          <a:blip r:embed="rId4"/>
          <a:stretch>
            <a:fillRect/>
          </a:stretch>
        </p:blipFill>
        <p:spPr>
          <a:xfrm>
            <a:off x="6164771" y="6135739"/>
            <a:ext cx="5077534" cy="438211"/>
          </a:xfrm>
          <a:prstGeom prst="rect">
            <a:avLst/>
          </a:prstGeom>
        </p:spPr>
      </p:pic>
      <p:pic>
        <p:nvPicPr>
          <p:cNvPr id="10" name="Picture 9">
            <a:extLst>
              <a:ext uri="{FF2B5EF4-FFF2-40B4-BE49-F238E27FC236}">
                <a16:creationId xmlns:a16="http://schemas.microsoft.com/office/drawing/2014/main" id="{DA2D433B-D8E8-45E1-827C-E7ABD2170252}"/>
              </a:ext>
            </a:extLst>
          </p:cNvPr>
          <p:cNvPicPr>
            <a:picLocks noChangeAspect="1"/>
          </p:cNvPicPr>
          <p:nvPr/>
        </p:nvPicPr>
        <p:blipFill>
          <a:blip r:embed="rId5"/>
          <a:stretch>
            <a:fillRect/>
          </a:stretch>
        </p:blipFill>
        <p:spPr>
          <a:xfrm>
            <a:off x="635306" y="6145184"/>
            <a:ext cx="5115639" cy="409632"/>
          </a:xfrm>
          <a:prstGeom prst="rect">
            <a:avLst/>
          </a:prstGeom>
        </p:spPr>
      </p:pic>
      <p:pic>
        <p:nvPicPr>
          <p:cNvPr id="12" name="Picture 11">
            <a:extLst>
              <a:ext uri="{FF2B5EF4-FFF2-40B4-BE49-F238E27FC236}">
                <a16:creationId xmlns:a16="http://schemas.microsoft.com/office/drawing/2014/main" id="{CCD829B2-0437-4B78-A1AC-FF5394BB962D}"/>
              </a:ext>
            </a:extLst>
          </p:cNvPr>
          <p:cNvPicPr>
            <a:picLocks noChangeAspect="1"/>
          </p:cNvPicPr>
          <p:nvPr/>
        </p:nvPicPr>
        <p:blipFill>
          <a:blip r:embed="rId6"/>
          <a:stretch>
            <a:fillRect/>
          </a:stretch>
        </p:blipFill>
        <p:spPr>
          <a:xfrm>
            <a:off x="6164771" y="5594397"/>
            <a:ext cx="5125165" cy="466790"/>
          </a:xfrm>
          <a:prstGeom prst="rect">
            <a:avLst/>
          </a:prstGeom>
        </p:spPr>
      </p:pic>
      <p:pic>
        <p:nvPicPr>
          <p:cNvPr id="14" name="Picture 13">
            <a:extLst>
              <a:ext uri="{FF2B5EF4-FFF2-40B4-BE49-F238E27FC236}">
                <a16:creationId xmlns:a16="http://schemas.microsoft.com/office/drawing/2014/main" id="{354FA105-FBD4-4C7B-8070-1DB3A5B4960D}"/>
              </a:ext>
            </a:extLst>
          </p:cNvPr>
          <p:cNvPicPr>
            <a:picLocks noChangeAspect="1"/>
          </p:cNvPicPr>
          <p:nvPr/>
        </p:nvPicPr>
        <p:blipFill>
          <a:blip r:embed="rId7"/>
          <a:stretch>
            <a:fillRect/>
          </a:stretch>
        </p:blipFill>
        <p:spPr>
          <a:xfrm>
            <a:off x="635306" y="5583527"/>
            <a:ext cx="5134692" cy="495369"/>
          </a:xfrm>
          <a:prstGeom prst="rect">
            <a:avLst/>
          </a:prstGeom>
        </p:spPr>
      </p:pic>
    </p:spTree>
    <p:extLst>
      <p:ext uri="{BB962C8B-B14F-4D97-AF65-F5344CB8AC3E}">
        <p14:creationId xmlns:p14="http://schemas.microsoft.com/office/powerpoint/2010/main" val="2716804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Encabezados de Extensión IPv6</a:t>
            </a:r>
          </a:p>
          <a:p>
            <a:pPr lvl="1"/>
            <a:r>
              <a:rPr lang="es-ES" sz="2000" dirty="0"/>
              <a:t>Los encabezados de paquetes simples proporcionan un procesamiento más rápido</a:t>
            </a:r>
          </a:p>
          <a:p>
            <a:pPr lvl="2"/>
            <a:r>
              <a:rPr lang="es-ES" dirty="0"/>
              <a:t>IPv6 se ocupa de las opciones de IP mediante encabezados de extensión</a:t>
            </a:r>
          </a:p>
          <a:p>
            <a:pPr lvl="2"/>
            <a:r>
              <a:rPr lang="es-ES" dirty="0"/>
              <a:t>IPv6 define seis encabezados de extensión:</a:t>
            </a:r>
            <a:endParaRPr lang="en-US" dirty="0"/>
          </a:p>
        </p:txBody>
      </p:sp>
      <p:graphicFrame>
        <p:nvGraphicFramePr>
          <p:cNvPr id="5" name="Table 2">
            <a:extLst>
              <a:ext uri="{FF2B5EF4-FFF2-40B4-BE49-F238E27FC236}">
                <a16:creationId xmlns:a16="http://schemas.microsoft.com/office/drawing/2014/main" id="{D928C0E9-3D85-4A85-81BA-80F552900278}"/>
              </a:ext>
            </a:extLst>
          </p:cNvPr>
          <p:cNvGraphicFramePr>
            <a:graphicFrameLocks noGrp="1"/>
          </p:cNvGraphicFramePr>
          <p:nvPr>
            <p:extLst>
              <p:ext uri="{D42A27DB-BD31-4B8C-83A1-F6EECF244321}">
                <p14:modId xmlns:p14="http://schemas.microsoft.com/office/powerpoint/2010/main" val="2796737654"/>
              </p:ext>
            </p:extLst>
          </p:nvPr>
        </p:nvGraphicFramePr>
        <p:xfrm>
          <a:off x="739839" y="3045460"/>
          <a:ext cx="10998800" cy="3403600"/>
        </p:xfrm>
        <a:graphic>
          <a:graphicData uri="http://schemas.openxmlformats.org/drawingml/2006/table">
            <a:tbl>
              <a:tblPr firstRow="1" bandRow="1">
                <a:tableStyleId>{93296810-A885-4BE3-A3E7-6D5BEEA58F35}</a:tableStyleId>
              </a:tblPr>
              <a:tblGrid>
                <a:gridCol w="3159061">
                  <a:extLst>
                    <a:ext uri="{9D8B030D-6E8A-4147-A177-3AD203B41FA5}">
                      <a16:colId xmlns:a16="http://schemas.microsoft.com/office/drawing/2014/main" val="1547755047"/>
                    </a:ext>
                  </a:extLst>
                </a:gridCol>
                <a:gridCol w="7839739">
                  <a:extLst>
                    <a:ext uri="{9D8B030D-6E8A-4147-A177-3AD203B41FA5}">
                      <a16:colId xmlns:a16="http://schemas.microsoft.com/office/drawing/2014/main" val="1463962503"/>
                    </a:ext>
                  </a:extLst>
                </a:gridCol>
              </a:tblGrid>
              <a:tr h="370840">
                <a:tc>
                  <a:txBody>
                    <a:bodyPr/>
                    <a:lstStyle/>
                    <a:p>
                      <a:pPr algn="ctr"/>
                      <a:r>
                        <a:rPr lang="es-GT" dirty="0"/>
                        <a:t>Encabezado de </a:t>
                      </a:r>
                      <a:r>
                        <a:rPr lang="es-GT" dirty="0" err="1"/>
                        <a:t>Extension</a:t>
                      </a:r>
                      <a:endParaRPr lang="en-US" dirty="0"/>
                    </a:p>
                  </a:txBody>
                  <a:tcPr>
                    <a:solidFill>
                      <a:srgbClr val="0097A4"/>
                    </a:solidFill>
                  </a:tcPr>
                </a:tc>
                <a:tc>
                  <a:txBody>
                    <a:bodyPr/>
                    <a:lstStyle/>
                    <a:p>
                      <a:pPr algn="ctr"/>
                      <a:r>
                        <a:rPr lang="es-GT" dirty="0"/>
                        <a:t>Descripción</a:t>
                      </a:r>
                      <a:endParaRPr lang="en-US" dirty="0"/>
                    </a:p>
                  </a:txBody>
                  <a:tcPr>
                    <a:solidFill>
                      <a:srgbClr val="0097A4"/>
                    </a:solidFill>
                  </a:tcPr>
                </a:tc>
                <a:extLst>
                  <a:ext uri="{0D108BD9-81ED-4DB2-BD59-A6C34878D82A}">
                    <a16:rowId xmlns:a16="http://schemas.microsoft.com/office/drawing/2014/main" val="3671571727"/>
                  </a:ext>
                </a:extLst>
              </a:tr>
              <a:tr h="370840">
                <a:tc>
                  <a:txBody>
                    <a:bodyPr/>
                    <a:lstStyle/>
                    <a:p>
                      <a:r>
                        <a:rPr lang="es-ES" dirty="0"/>
                        <a:t>Hop-</a:t>
                      </a:r>
                      <a:r>
                        <a:rPr lang="es-ES" dirty="0" err="1"/>
                        <a:t>by</a:t>
                      </a:r>
                      <a:r>
                        <a:rPr lang="es-ES" dirty="0"/>
                        <a:t>-hop </a:t>
                      </a:r>
                      <a:r>
                        <a:rPr lang="es-ES" dirty="0" err="1"/>
                        <a:t>options</a:t>
                      </a:r>
                      <a:endParaRPr lang="en-US" dirty="0"/>
                    </a:p>
                  </a:txBody>
                  <a:tcPr anchor="ctr"/>
                </a:tc>
                <a:tc>
                  <a:txBody>
                    <a:bodyPr/>
                    <a:lstStyle/>
                    <a:p>
                      <a:r>
                        <a:rPr lang="es-ES" dirty="0"/>
                        <a:t>Significa que las opciones deben ser examinadas por cada nodo a lo largo de la ruta de un paquete.</a:t>
                      </a:r>
                    </a:p>
                  </a:txBody>
                  <a:tcPr anchor="ctr"/>
                </a:tc>
                <a:extLst>
                  <a:ext uri="{0D108BD9-81ED-4DB2-BD59-A6C34878D82A}">
                    <a16:rowId xmlns:a16="http://schemas.microsoft.com/office/drawing/2014/main" val="3968709521"/>
                  </a:ext>
                </a:extLst>
              </a:tr>
              <a:tr h="370840">
                <a:tc>
                  <a:txBody>
                    <a:bodyPr/>
                    <a:lstStyle/>
                    <a:p>
                      <a:r>
                        <a:rPr lang="es-ES" dirty="0" err="1"/>
                        <a:t>Routing</a:t>
                      </a:r>
                      <a:endParaRPr lang="en-US" dirty="0"/>
                    </a:p>
                  </a:txBody>
                  <a:tcPr anchor="ctr"/>
                </a:tc>
                <a:tc>
                  <a:txBody>
                    <a:bodyPr/>
                    <a:lstStyle/>
                    <a:p>
                      <a:r>
                        <a:rPr lang="es-ES" dirty="0"/>
                        <a:t>Proporciona una lista de nodos intermedios que deben visitarse en la ruta al destino del paquete.</a:t>
                      </a:r>
                    </a:p>
                  </a:txBody>
                  <a:tcPr anchor="ctr"/>
                </a:tc>
                <a:extLst>
                  <a:ext uri="{0D108BD9-81ED-4DB2-BD59-A6C34878D82A}">
                    <a16:rowId xmlns:a16="http://schemas.microsoft.com/office/drawing/2014/main" val="1606603814"/>
                  </a:ext>
                </a:extLst>
              </a:tr>
              <a:tr h="370840">
                <a:tc>
                  <a:txBody>
                    <a:bodyPr/>
                    <a:lstStyle/>
                    <a:p>
                      <a:r>
                        <a:rPr lang="es-ES" dirty="0" err="1"/>
                        <a:t>Fragment</a:t>
                      </a:r>
                      <a:endParaRPr lang="en-US" dirty="0"/>
                    </a:p>
                  </a:txBody>
                  <a:tcPr anchor="ctr"/>
                </a:tc>
                <a:tc>
                  <a:txBody>
                    <a:bodyPr/>
                    <a:lstStyle/>
                    <a:p>
                      <a:r>
                        <a:rPr lang="es-ES" dirty="0"/>
                        <a:t>Señala cuando un paquete ha sido fragmentado por la fuente.</a:t>
                      </a:r>
                    </a:p>
                  </a:txBody>
                  <a:tcPr anchor="ctr"/>
                </a:tc>
                <a:extLst>
                  <a:ext uri="{0D108BD9-81ED-4DB2-BD59-A6C34878D82A}">
                    <a16:rowId xmlns:a16="http://schemas.microsoft.com/office/drawing/2014/main" val="3687527996"/>
                  </a:ext>
                </a:extLst>
              </a:tr>
              <a:tr h="370840">
                <a:tc>
                  <a:txBody>
                    <a:bodyPr/>
                    <a:lstStyle/>
                    <a:p>
                      <a:r>
                        <a:rPr lang="es-ES" dirty="0" err="1"/>
                        <a:t>Destination</a:t>
                      </a:r>
                      <a:r>
                        <a:rPr lang="es-ES" dirty="0"/>
                        <a:t> </a:t>
                      </a:r>
                      <a:r>
                        <a:rPr lang="es-ES" dirty="0" err="1"/>
                        <a:t>options</a:t>
                      </a:r>
                      <a:endParaRPr lang="en-US" dirty="0"/>
                    </a:p>
                  </a:txBody>
                  <a:tcPr anchor="ctr"/>
                </a:tc>
                <a:tc>
                  <a:txBody>
                    <a:bodyPr/>
                    <a:lstStyle/>
                    <a:p>
                      <a:r>
                        <a:rPr lang="es-ES" dirty="0"/>
                        <a:t>Opciones examinadas solo por el nodo de destino y capaces de aparecer dos veces en un paquete.</a:t>
                      </a:r>
                    </a:p>
                  </a:txBody>
                  <a:tcPr anchor="ctr"/>
                </a:tc>
                <a:extLst>
                  <a:ext uri="{0D108BD9-81ED-4DB2-BD59-A6C34878D82A}">
                    <a16:rowId xmlns:a16="http://schemas.microsoft.com/office/drawing/2014/main" val="3574923836"/>
                  </a:ext>
                </a:extLst>
              </a:tr>
              <a:tr h="370840">
                <a:tc>
                  <a:txBody>
                    <a:bodyPr/>
                    <a:lstStyle/>
                    <a:p>
                      <a:r>
                        <a:rPr lang="es-ES" dirty="0" err="1"/>
                        <a:t>Authentication</a:t>
                      </a:r>
                      <a:r>
                        <a:rPr lang="es-ES" dirty="0"/>
                        <a:t> </a:t>
                      </a:r>
                      <a:r>
                        <a:rPr lang="es-ES" dirty="0" err="1"/>
                        <a:t>header</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Se utiliza con </a:t>
                      </a:r>
                      <a:r>
                        <a:rPr lang="es-ES" dirty="0" err="1"/>
                        <a:t>lPsec</a:t>
                      </a:r>
                      <a:r>
                        <a:rPr lang="es-ES" dirty="0"/>
                        <a:t> para verificar la autenticidad de un paquete.</a:t>
                      </a:r>
                      <a:endParaRPr lang="en-US" dirty="0"/>
                    </a:p>
                  </a:txBody>
                  <a:tcPr anchor="ctr"/>
                </a:tc>
                <a:extLst>
                  <a:ext uri="{0D108BD9-81ED-4DB2-BD59-A6C34878D82A}">
                    <a16:rowId xmlns:a16="http://schemas.microsoft.com/office/drawing/2014/main" val="30265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Encrypted</a:t>
                      </a:r>
                      <a:r>
                        <a:rPr lang="es-ES" dirty="0"/>
                        <a:t> </a:t>
                      </a:r>
                      <a:r>
                        <a:rPr lang="es-ES" dirty="0" err="1"/>
                        <a:t>security</a:t>
                      </a:r>
                      <a:r>
                        <a:rPr lang="es-ES" dirty="0"/>
                        <a:t> </a:t>
                      </a:r>
                      <a:r>
                        <a:rPr lang="es-ES" dirty="0" err="1"/>
                        <a:t>payload</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Se utiliza con </a:t>
                      </a:r>
                      <a:r>
                        <a:rPr lang="es-ES" dirty="0" err="1"/>
                        <a:t>lPsec</a:t>
                      </a:r>
                      <a:r>
                        <a:rPr lang="es-ES" dirty="0"/>
                        <a:t> y transporta datos cifrados para una comunicación segura.</a:t>
                      </a:r>
                      <a:endParaRPr lang="en-US" dirty="0"/>
                    </a:p>
                  </a:txBody>
                  <a:tcPr anchor="ctr"/>
                </a:tc>
                <a:extLst>
                  <a:ext uri="{0D108BD9-81ED-4DB2-BD59-A6C34878D82A}">
                    <a16:rowId xmlns:a16="http://schemas.microsoft.com/office/drawing/2014/main" val="2398632120"/>
                  </a:ext>
                </a:extLst>
              </a:tr>
            </a:tbl>
          </a:graphicData>
        </a:graphic>
      </p:graphicFrame>
    </p:spTree>
    <p:extLst>
      <p:ext uri="{BB962C8B-B14F-4D97-AF65-F5344CB8AC3E}">
        <p14:creationId xmlns:p14="http://schemas.microsoft.com/office/powerpoint/2010/main" val="2353275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10" name="Content Placeholder 9">
            <a:extLst>
              <a:ext uri="{FF2B5EF4-FFF2-40B4-BE49-F238E27FC236}">
                <a16:creationId xmlns:a16="http://schemas.microsoft.com/office/drawing/2014/main" id="{50C847BE-08FE-431A-A3C2-E53E03FD95E2}"/>
              </a:ext>
            </a:extLst>
          </p:cNvPr>
          <p:cNvSpPr>
            <a:spLocks noGrp="1"/>
          </p:cNvSpPr>
          <p:nvPr>
            <p:ph idx="1"/>
          </p:nvPr>
        </p:nvSpPr>
        <p:spPr/>
        <p:txBody>
          <a:bodyPr/>
          <a:lstStyle/>
          <a:p>
            <a:r>
              <a:rPr lang="es-GT" dirty="0"/>
              <a:t>Verificación de Conocimientos</a:t>
            </a:r>
          </a:p>
          <a:p>
            <a:endParaRPr lang="en-US" dirty="0"/>
          </a:p>
        </p:txBody>
      </p:sp>
      <p:pic>
        <p:nvPicPr>
          <p:cNvPr id="14" name="Picture 13">
            <a:extLst>
              <a:ext uri="{FF2B5EF4-FFF2-40B4-BE49-F238E27FC236}">
                <a16:creationId xmlns:a16="http://schemas.microsoft.com/office/drawing/2014/main" id="{1C63E795-4B59-4E1F-AC82-994093DF62F9}"/>
              </a:ext>
            </a:extLst>
          </p:cNvPr>
          <p:cNvPicPr>
            <a:picLocks noChangeAspect="1"/>
          </p:cNvPicPr>
          <p:nvPr/>
        </p:nvPicPr>
        <p:blipFill>
          <a:blip r:embed="rId3"/>
          <a:stretch>
            <a:fillRect/>
          </a:stretch>
        </p:blipFill>
        <p:spPr>
          <a:xfrm>
            <a:off x="1586460" y="1870889"/>
            <a:ext cx="9019080" cy="4479111"/>
          </a:xfrm>
          <a:prstGeom prst="rect">
            <a:avLst/>
          </a:prstGeom>
        </p:spPr>
      </p:pic>
    </p:spTree>
    <p:extLst>
      <p:ext uri="{BB962C8B-B14F-4D97-AF65-F5344CB8AC3E}">
        <p14:creationId xmlns:p14="http://schemas.microsoft.com/office/powerpoint/2010/main" val="35738992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607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B4ED8-AD11-42A5-90BB-DC3B2D00DA84}"/>
              </a:ext>
            </a:extLst>
          </p:cNvPr>
          <p:cNvSpPr>
            <a:spLocks noGrp="1"/>
          </p:cNvSpPr>
          <p:nvPr>
            <p:ph type="title"/>
          </p:nvPr>
        </p:nvSpPr>
        <p:spPr/>
        <p:txBody>
          <a:bodyPr>
            <a:normAutofit fontScale="90000"/>
          </a:bodyPr>
          <a:lstStyle/>
          <a:p>
            <a:r>
              <a:rPr lang="es-GT" dirty="0"/>
              <a:t>Introducción al Sistema Operativo Junos</a:t>
            </a:r>
            <a:endParaRPr lang="en-US" dirty="0"/>
          </a:p>
        </p:txBody>
      </p:sp>
      <p:sp>
        <p:nvSpPr>
          <p:cNvPr id="6" name="Content Placeholder 5">
            <a:extLst>
              <a:ext uri="{FF2B5EF4-FFF2-40B4-BE49-F238E27FC236}">
                <a16:creationId xmlns:a16="http://schemas.microsoft.com/office/drawing/2014/main" id="{B79ED53C-D490-4C4C-933F-CD8900729C21}"/>
              </a:ext>
            </a:extLst>
          </p:cNvPr>
          <p:cNvSpPr>
            <a:spLocks noGrp="1"/>
          </p:cNvSpPr>
          <p:nvPr>
            <p:ph sz="quarter" idx="13"/>
          </p:nvPr>
        </p:nvSpPr>
        <p:spPr/>
        <p:txBody>
          <a:bodyPr/>
          <a:lstStyle/>
          <a:p>
            <a:r>
              <a:rPr lang="es-GT" dirty="0"/>
              <a:t>19: Fundamentos de IPv6</a:t>
            </a:r>
            <a:endParaRPr lang="en-US" dirty="0"/>
          </a:p>
        </p:txBody>
      </p:sp>
      <p:sp>
        <p:nvSpPr>
          <p:cNvPr id="8" name="Content Placeholder 7">
            <a:extLst>
              <a:ext uri="{FF2B5EF4-FFF2-40B4-BE49-F238E27FC236}">
                <a16:creationId xmlns:a16="http://schemas.microsoft.com/office/drawing/2014/main" id="{19B813EE-1577-48D4-ACA7-767AF567BDA5}"/>
              </a:ext>
            </a:extLst>
          </p:cNvPr>
          <p:cNvSpPr>
            <a:spLocks noGrp="1"/>
          </p:cNvSpPr>
          <p:nvPr>
            <p:ph idx="1"/>
          </p:nvPr>
        </p:nvSpPr>
        <p:spPr/>
        <p:txBody>
          <a:bodyPr/>
          <a:lstStyle/>
          <a:p>
            <a:r>
              <a:rPr lang="es-GT" dirty="0"/>
              <a:t>Verificación de Conocimientos</a:t>
            </a:r>
            <a:endParaRPr lang="en-US" dirty="0"/>
          </a:p>
        </p:txBody>
      </p:sp>
      <p:pic>
        <p:nvPicPr>
          <p:cNvPr id="3" name="Picture 2">
            <a:extLst>
              <a:ext uri="{FF2B5EF4-FFF2-40B4-BE49-F238E27FC236}">
                <a16:creationId xmlns:a16="http://schemas.microsoft.com/office/drawing/2014/main" id="{244F8470-5842-4E3C-9B51-DF8C837E4C7D}"/>
              </a:ext>
            </a:extLst>
          </p:cNvPr>
          <p:cNvPicPr>
            <a:picLocks noChangeAspect="1"/>
          </p:cNvPicPr>
          <p:nvPr/>
        </p:nvPicPr>
        <p:blipFill>
          <a:blip r:embed="rId2"/>
          <a:stretch>
            <a:fillRect/>
          </a:stretch>
        </p:blipFill>
        <p:spPr>
          <a:xfrm>
            <a:off x="1687021" y="1877275"/>
            <a:ext cx="8339805" cy="3487145"/>
          </a:xfrm>
          <a:prstGeom prst="rect">
            <a:avLst/>
          </a:prstGeom>
        </p:spPr>
      </p:pic>
      <p:pic>
        <p:nvPicPr>
          <p:cNvPr id="7" name="Picture 6">
            <a:extLst>
              <a:ext uri="{FF2B5EF4-FFF2-40B4-BE49-F238E27FC236}">
                <a16:creationId xmlns:a16="http://schemas.microsoft.com/office/drawing/2014/main" id="{0E4A8968-8B04-4F77-8380-62DC3692E301}"/>
              </a:ext>
            </a:extLst>
          </p:cNvPr>
          <p:cNvPicPr>
            <a:picLocks noChangeAspect="1"/>
          </p:cNvPicPr>
          <p:nvPr/>
        </p:nvPicPr>
        <p:blipFill>
          <a:blip r:embed="rId3"/>
          <a:stretch>
            <a:fillRect/>
          </a:stretch>
        </p:blipFill>
        <p:spPr>
          <a:xfrm>
            <a:off x="854433" y="5633355"/>
            <a:ext cx="5172797" cy="400106"/>
          </a:xfrm>
          <a:prstGeom prst="rect">
            <a:avLst/>
          </a:prstGeom>
        </p:spPr>
      </p:pic>
      <p:pic>
        <p:nvPicPr>
          <p:cNvPr id="10" name="Picture 9">
            <a:extLst>
              <a:ext uri="{FF2B5EF4-FFF2-40B4-BE49-F238E27FC236}">
                <a16:creationId xmlns:a16="http://schemas.microsoft.com/office/drawing/2014/main" id="{DBB2A85F-3B24-448D-B94A-5EF862492F9C}"/>
              </a:ext>
            </a:extLst>
          </p:cNvPr>
          <p:cNvPicPr>
            <a:picLocks noChangeAspect="1"/>
          </p:cNvPicPr>
          <p:nvPr/>
        </p:nvPicPr>
        <p:blipFill>
          <a:blip r:embed="rId4"/>
          <a:stretch>
            <a:fillRect/>
          </a:stretch>
        </p:blipFill>
        <p:spPr>
          <a:xfrm>
            <a:off x="6164771" y="5645205"/>
            <a:ext cx="5077534" cy="371527"/>
          </a:xfrm>
          <a:prstGeom prst="rect">
            <a:avLst/>
          </a:prstGeom>
        </p:spPr>
      </p:pic>
      <p:pic>
        <p:nvPicPr>
          <p:cNvPr id="12" name="Picture 11">
            <a:extLst>
              <a:ext uri="{FF2B5EF4-FFF2-40B4-BE49-F238E27FC236}">
                <a16:creationId xmlns:a16="http://schemas.microsoft.com/office/drawing/2014/main" id="{4AFA869E-F97E-42C3-B98A-CFE74E75F816}"/>
              </a:ext>
            </a:extLst>
          </p:cNvPr>
          <p:cNvPicPr>
            <a:picLocks noChangeAspect="1"/>
          </p:cNvPicPr>
          <p:nvPr/>
        </p:nvPicPr>
        <p:blipFill>
          <a:blip r:embed="rId5"/>
          <a:stretch>
            <a:fillRect/>
          </a:stretch>
        </p:blipFill>
        <p:spPr>
          <a:xfrm>
            <a:off x="846074" y="6228613"/>
            <a:ext cx="5046726" cy="383781"/>
          </a:xfrm>
          <a:prstGeom prst="rect">
            <a:avLst/>
          </a:prstGeom>
        </p:spPr>
      </p:pic>
      <p:pic>
        <p:nvPicPr>
          <p:cNvPr id="14" name="Picture 13">
            <a:extLst>
              <a:ext uri="{FF2B5EF4-FFF2-40B4-BE49-F238E27FC236}">
                <a16:creationId xmlns:a16="http://schemas.microsoft.com/office/drawing/2014/main" id="{AD20C978-4B16-400F-80B9-3C047FAD5A3C}"/>
              </a:ext>
            </a:extLst>
          </p:cNvPr>
          <p:cNvPicPr>
            <a:picLocks noChangeAspect="1"/>
          </p:cNvPicPr>
          <p:nvPr/>
        </p:nvPicPr>
        <p:blipFill>
          <a:blip r:embed="rId6"/>
          <a:stretch>
            <a:fillRect/>
          </a:stretch>
        </p:blipFill>
        <p:spPr>
          <a:xfrm>
            <a:off x="6164771" y="6149947"/>
            <a:ext cx="5077534" cy="400106"/>
          </a:xfrm>
          <a:prstGeom prst="rect">
            <a:avLst/>
          </a:prstGeom>
        </p:spPr>
      </p:pic>
    </p:spTree>
    <p:extLst>
      <p:ext uri="{BB962C8B-B14F-4D97-AF65-F5344CB8AC3E}">
        <p14:creationId xmlns:p14="http://schemas.microsoft.com/office/powerpoint/2010/main" val="59544693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5240</TotalTime>
  <Words>10340</Words>
  <Application>Microsoft Office PowerPoint</Application>
  <PresentationFormat>Widescreen</PresentationFormat>
  <Paragraphs>841</Paragraphs>
  <Slides>81</Slides>
  <Notes>79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81</vt:i4>
      </vt:variant>
    </vt:vector>
  </HeadingPairs>
  <TitlesOfParts>
    <vt:vector size="85" baseType="lpstr">
      <vt:lpstr>Arial</vt:lpstr>
      <vt:lpstr>Bahnschrift SemiBold</vt:lpstr>
      <vt:lpstr>Calibri</vt:lpstr>
      <vt:lpstr>Tema de Office</vt:lpstr>
      <vt:lpstr>Fundamentos de IPv6</vt:lpstr>
      <vt:lpstr>IPv4 versus IPv6</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Tipos de Direcciones IPv6</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Autoconfiguración IPv6</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Enrutamiento IPv6</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Caso de Uso: IPv6 sobre túneles IPv4</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dc:title>
  <dc:creator/>
  <cp:lastModifiedBy>Ramirez, Carlos</cp:lastModifiedBy>
  <cp:revision>16</cp:revision>
  <dcterms:created xsi:type="dcterms:W3CDTF">2022-02-13T05:49:53Z</dcterms:created>
  <dcterms:modified xsi:type="dcterms:W3CDTF">2022-04-19T22:46:56Z</dcterms:modified>
</cp:coreProperties>
</file>